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diagrams/layout4.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1"/>
  </p:notesMasterIdLst>
  <p:sldIdLst>
    <p:sldId id="261" r:id="rId2"/>
    <p:sldId id="262" r:id="rId3"/>
    <p:sldId id="322" r:id="rId4"/>
    <p:sldId id="323" r:id="rId5"/>
    <p:sldId id="263" r:id="rId6"/>
    <p:sldId id="324" r:id="rId7"/>
    <p:sldId id="325" r:id="rId8"/>
    <p:sldId id="326" r:id="rId9"/>
    <p:sldId id="327" r:id="rId10"/>
    <p:sldId id="331" r:id="rId11"/>
    <p:sldId id="332" r:id="rId12"/>
    <p:sldId id="328" r:id="rId13"/>
    <p:sldId id="330" r:id="rId14"/>
    <p:sldId id="333" r:id="rId15"/>
    <p:sldId id="334" r:id="rId16"/>
    <p:sldId id="329" r:id="rId17"/>
    <p:sldId id="335" r:id="rId18"/>
    <p:sldId id="337" r:id="rId19"/>
    <p:sldId id="310" r:id="rId20"/>
  </p:sldIdLst>
  <p:sldSz cx="12192000" cy="6858000"/>
  <p:notesSz cx="6858000" cy="9144000"/>
  <p:embeddedFontLst>
    <p:embeddedFont>
      <p:font typeface="Elephant" pitchFamily="18" charset="0"/>
      <p:regular r:id="rId22"/>
      <p:italic r:id="rId23"/>
    </p:embeddedFont>
    <p:embeddedFont>
      <p:font typeface="Calibri" pitchFamily="34" charset="0"/>
      <p:regular r:id="rId24"/>
      <p:bold r:id="rId25"/>
      <p:italic r:id="rId26"/>
      <p:boldItalic r:id="rId27"/>
    </p:embeddedFont>
    <p:embeddedFont>
      <p:font typeface="Calibri Light" pitchFamily="34" charset="0"/>
      <p:regular r:id="rId28"/>
      <p:italic r:id="rId29"/>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Tamni stil 2 - Isticanje 3/Isticanj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11" d="100"/>
          <a:sy n="111" d="100"/>
        </p:scale>
        <p:origin x="-432" y="58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3800" b="1" dirty="0">
              <a:solidFill>
                <a:srgbClr val="C00000"/>
              </a:solidFill>
              <a:effectLst>
                <a:outerShdw blurRad="38100" dist="38100" dir="2700000" algn="tl">
                  <a:srgbClr val="000000">
                    <a:alpha val="43137"/>
                  </a:srgbClr>
                </a:outerShdw>
              </a:effectLst>
            </a:rPr>
            <a:t>Modernizam</a:t>
          </a:r>
          <a:r>
            <a:rPr lang="hr-HR" sz="3800" dirty="0"/>
            <a:t> – umjetničko razdoblje nastalo krajem </a:t>
          </a:r>
          <a:r>
            <a:rPr lang="hr-HR" sz="3800" dirty="0" smtClean="0"/>
            <a:t>XIX. </a:t>
          </a:r>
          <a:r>
            <a:rPr lang="hr-HR" sz="3800" dirty="0"/>
            <a:t>stoljeća</a:t>
          </a:r>
          <a:endParaRPr lang="en-US" sz="3800" dirty="0"/>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3600" b="1" i="0" dirty="0">
              <a:solidFill>
                <a:srgbClr val="C00000"/>
              </a:solidFill>
              <a:effectLst>
                <a:outerShdw blurRad="38100" dist="38100" dir="2700000" algn="tl">
                  <a:srgbClr val="000000">
                    <a:alpha val="43137"/>
                  </a:srgbClr>
                </a:outerShdw>
              </a:effectLst>
            </a:rPr>
            <a:t>Nadrealizam – umjetnički pokret u okvirima modernizma, </a:t>
          </a:r>
          <a:r>
            <a:rPr lang="hr-HR" sz="3600" b="0" i="0" dirty="0"/>
            <a:t>napuštanje prikazivanja stvarnosti i svakodnevne logike</a:t>
          </a:r>
          <a:endParaRPr lang="en-US" sz="36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EFB2D3E8-79CE-4785-9C48-2C18EFC432FE}">
      <dgm:prSet custT="1"/>
      <dgm:spPr/>
      <dgm:t>
        <a:bodyPr/>
        <a:lstStyle/>
        <a:p>
          <a:pPr algn="l"/>
          <a:r>
            <a:rPr lang="hr-HR" sz="3800" dirty="0"/>
            <a:t>Najplodonosniji umjetnici toga razdoblja bili su Španjolci i Francuzi; pokret je osnažio i van Europe</a:t>
          </a:r>
          <a:endParaRPr lang="en-US" sz="3800" b="1" u="none" baseline="0" dirty="0">
            <a:solidFill>
              <a:srgbClr val="C00000"/>
            </a:solidFill>
            <a:effectLst>
              <a:outerShdw blurRad="38100" dist="38100" dir="2700000" algn="tl">
                <a:srgbClr val="000000">
                  <a:alpha val="43137"/>
                </a:srgbClr>
              </a:outerShdw>
            </a:effectLst>
          </a:endParaRPr>
        </a:p>
      </dgm:t>
    </dgm:pt>
    <dgm:pt modelId="{4A6A19C9-7F9C-4828-A82E-A1701F8847C6}" type="parTrans" cxnId="{2DCAE325-FEC9-40AA-8C47-D69B14315F4E}">
      <dgm:prSet/>
      <dgm:spPr/>
      <dgm:t>
        <a:bodyPr/>
        <a:lstStyle/>
        <a:p>
          <a:endParaRPr lang="en-US"/>
        </a:p>
      </dgm:t>
    </dgm:pt>
    <dgm:pt modelId="{AD48E03A-0940-4E51-AD04-F2485B55CD99}" type="sibTrans" cxnId="{2DCAE325-FEC9-40AA-8C47-D69B14315F4E}">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3"/>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3"/>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3"/>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3"/>
      <dgm:spPr/>
      <dgm:t>
        <a:bodyPr/>
        <a:lstStyle/>
        <a:p>
          <a:endParaRPr lang="hr-HR"/>
        </a:p>
      </dgm:t>
    </dgm:pt>
    <dgm:pt modelId="{F131A3F8-075F-49F5-8EFE-BEC86E45369B}" type="pres">
      <dgm:prSet presAssocID="{9A0AE212-2A37-4486-BB83-A74A8E6004B8}" presName="vert1" presStyleCnt="0"/>
      <dgm:spPr/>
    </dgm:pt>
    <dgm:pt modelId="{98F156EA-2CE7-4F60-899F-EF1013A0AFB5}" type="pres">
      <dgm:prSet presAssocID="{EFB2D3E8-79CE-4785-9C48-2C18EFC432FE}" presName="thickLine" presStyleLbl="alignNode1" presStyleIdx="2" presStyleCnt="3"/>
      <dgm:spPr/>
    </dgm:pt>
    <dgm:pt modelId="{FD69A2C5-7CD2-4670-8129-2AA48B42C592}" type="pres">
      <dgm:prSet presAssocID="{EFB2D3E8-79CE-4785-9C48-2C18EFC432FE}" presName="horz1" presStyleCnt="0"/>
      <dgm:spPr/>
    </dgm:pt>
    <dgm:pt modelId="{8D63CE12-6520-4EAA-93CB-795D66441780}" type="pres">
      <dgm:prSet presAssocID="{EFB2D3E8-79CE-4785-9C48-2C18EFC432FE}" presName="tx1" presStyleLbl="revTx" presStyleIdx="2" presStyleCnt="3"/>
      <dgm:spPr/>
      <dgm:t>
        <a:bodyPr/>
        <a:lstStyle/>
        <a:p>
          <a:endParaRPr lang="hr-HR"/>
        </a:p>
      </dgm:t>
    </dgm:pt>
    <dgm:pt modelId="{69191525-9882-4D95-8B43-136A5D078CF6}" type="pres">
      <dgm:prSet presAssocID="{EFB2D3E8-79CE-4785-9C48-2C18EFC432FE}"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2DCAE325-FEC9-40AA-8C47-D69B14315F4E}" srcId="{D6016AB9-CFB1-4739-B1D9-D62E4B6DC579}" destId="{EFB2D3E8-79CE-4785-9C48-2C18EFC432FE}" srcOrd="2" destOrd="0" parTransId="{4A6A19C9-7F9C-4828-A82E-A1701F8847C6}" sibTransId="{AD48E03A-0940-4E51-AD04-F2485B55CD99}"/>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4BECE7BB-CFA5-4D1A-90D5-9266076E1BB5}" type="presOf" srcId="{EFB2D3E8-79CE-4785-9C48-2C18EFC432FE}" destId="{8D63CE12-6520-4EAA-93CB-795D66441780}"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 modelId="{0156A687-14FE-4800-A988-ADC308F5DF36}" type="presParOf" srcId="{AD454359-546C-4651-9E47-CC31C4E8CAEA}" destId="{98F156EA-2CE7-4F60-899F-EF1013A0AFB5}" srcOrd="4" destOrd="0" presId="urn:microsoft.com/office/officeart/2008/layout/LinedList"/>
    <dgm:cxn modelId="{5F14765D-881E-4C54-82BE-40F10A6B19A3}" type="presParOf" srcId="{AD454359-546C-4651-9E47-CC31C4E8CAEA}" destId="{FD69A2C5-7CD2-4670-8129-2AA48B42C592}" srcOrd="5" destOrd="0" presId="urn:microsoft.com/office/officeart/2008/layout/LinedList"/>
    <dgm:cxn modelId="{9360D110-4B27-4E55-B355-E22BEF4FEFD5}" type="presParOf" srcId="{FD69A2C5-7CD2-4670-8129-2AA48B42C592}" destId="{8D63CE12-6520-4EAA-93CB-795D66441780}" srcOrd="0" destOrd="0" presId="urn:microsoft.com/office/officeart/2008/layout/LinedList"/>
    <dgm:cxn modelId="{E8440BB6-3537-42CA-A104-B156C4781319}" type="presParOf" srcId="{FD69A2C5-7CD2-4670-8129-2AA48B42C592}" destId="{69191525-9882-4D95-8B43-136A5D078CF6}"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3800" b="0" dirty="0">
              <a:solidFill>
                <a:schemeClr val="tx1"/>
              </a:solidFill>
              <a:effectLst/>
            </a:rPr>
            <a:t>Poznati slikari toga razdoblja u Hrvatskoj bili su Vladimir Becić i Ljubo </a:t>
          </a:r>
          <a:r>
            <a:rPr lang="hr-HR" sz="3800" b="0" dirty="0" smtClean="0">
              <a:solidFill>
                <a:schemeClr val="tx1"/>
              </a:solidFill>
              <a:effectLst/>
            </a:rPr>
            <a:t>Babić.</a:t>
          </a:r>
          <a:endParaRPr lang="en-US" sz="3800" b="0" dirty="0">
            <a:solidFill>
              <a:schemeClr val="tx1"/>
            </a:solidFill>
            <a:effectLst/>
          </a:endParaRPr>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3600" b="0" i="0" dirty="0"/>
            <a:t>Najutjecajniji skladatelj između dva rata bio je </a:t>
          </a:r>
          <a:r>
            <a:rPr lang="hr-HR" sz="3600" b="1" i="0" dirty="0">
              <a:solidFill>
                <a:srgbClr val="C00000"/>
              </a:solidFill>
              <a:effectLst>
                <a:outerShdw blurRad="38100" dist="38100" dir="2700000" algn="tl">
                  <a:srgbClr val="000000">
                    <a:alpha val="43137"/>
                  </a:srgbClr>
                </a:outerShdw>
              </a:effectLst>
            </a:rPr>
            <a:t>Igor </a:t>
          </a:r>
          <a:r>
            <a:rPr lang="hr-HR" sz="3600" b="1" i="0" dirty="0" err="1" smtClean="0">
              <a:solidFill>
                <a:srgbClr val="C00000"/>
              </a:solidFill>
              <a:effectLst>
                <a:outerShdw blurRad="38100" dist="38100" dir="2700000" algn="tl">
                  <a:srgbClr val="000000">
                    <a:alpha val="43137"/>
                  </a:srgbClr>
                </a:outerShdw>
              </a:effectLst>
            </a:rPr>
            <a:t>Stravinski</a:t>
          </a:r>
          <a:r>
            <a:rPr lang="hr-HR" sz="3600" b="1" i="0" dirty="0" smtClean="0">
              <a:solidFill>
                <a:srgbClr val="C00000"/>
              </a:solidFill>
              <a:effectLst>
                <a:outerShdw blurRad="38100" dist="38100" dir="2700000" algn="tl">
                  <a:srgbClr val="000000">
                    <a:alpha val="43137"/>
                  </a:srgbClr>
                </a:outerShdw>
              </a:effectLst>
            </a:rPr>
            <a:t>.</a:t>
          </a:r>
          <a:endParaRPr lang="en-US" sz="36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EFB2D3E8-79CE-4785-9C48-2C18EFC432FE}">
      <dgm:prSet custT="1"/>
      <dgm:spPr/>
      <dgm:t>
        <a:bodyPr/>
        <a:lstStyle/>
        <a:p>
          <a:pPr algn="l"/>
          <a:r>
            <a:rPr lang="hr-HR" sz="3800" dirty="0"/>
            <a:t>Modernistički pisci: </a:t>
          </a:r>
          <a:r>
            <a:rPr lang="hr-HR" sz="3800" b="1" u="none" dirty="0">
              <a:solidFill>
                <a:srgbClr val="C00000"/>
              </a:solidFill>
              <a:effectLst>
                <a:outerShdw blurRad="38100" dist="38100" dir="2700000" algn="tl">
                  <a:srgbClr val="000000">
                    <a:alpha val="43137"/>
                  </a:srgbClr>
                </a:outerShdw>
              </a:effectLst>
            </a:rPr>
            <a:t>Ernest Hemingway, George Orwell, </a:t>
          </a:r>
          <a:r>
            <a:rPr lang="hr-HR" sz="3800" b="1" u="none" dirty="0" err="1">
              <a:solidFill>
                <a:srgbClr val="C00000"/>
              </a:solidFill>
              <a:effectLst>
                <a:outerShdw blurRad="38100" dist="38100" dir="2700000" algn="tl">
                  <a:srgbClr val="000000">
                    <a:alpha val="43137"/>
                  </a:srgbClr>
                </a:outerShdw>
              </a:effectLst>
            </a:rPr>
            <a:t>Virginia</a:t>
          </a:r>
          <a:r>
            <a:rPr lang="hr-HR" sz="3800" b="1" u="none" dirty="0">
              <a:solidFill>
                <a:srgbClr val="C00000"/>
              </a:solidFill>
              <a:effectLst>
                <a:outerShdw blurRad="38100" dist="38100" dir="2700000" algn="tl">
                  <a:srgbClr val="000000">
                    <a:alpha val="43137"/>
                  </a:srgbClr>
                </a:outerShdw>
              </a:effectLst>
            </a:rPr>
            <a:t> </a:t>
          </a:r>
          <a:r>
            <a:rPr lang="hr-HR" sz="3800" b="1" u="none" dirty="0" smtClean="0">
              <a:solidFill>
                <a:srgbClr val="C00000"/>
              </a:solidFill>
              <a:effectLst>
                <a:outerShdw blurRad="38100" dist="38100" dir="2700000" algn="tl">
                  <a:srgbClr val="000000">
                    <a:alpha val="43137"/>
                  </a:srgbClr>
                </a:outerShdw>
              </a:effectLst>
            </a:rPr>
            <a:t>Woolf.</a:t>
          </a:r>
          <a:endParaRPr lang="en-US" sz="3800" b="1" u="none" baseline="0" dirty="0">
            <a:solidFill>
              <a:srgbClr val="C00000"/>
            </a:solidFill>
            <a:effectLst>
              <a:outerShdw blurRad="38100" dist="38100" dir="2700000" algn="tl">
                <a:srgbClr val="000000">
                  <a:alpha val="43137"/>
                </a:srgbClr>
              </a:outerShdw>
            </a:effectLst>
          </a:endParaRPr>
        </a:p>
      </dgm:t>
    </dgm:pt>
    <dgm:pt modelId="{4A6A19C9-7F9C-4828-A82E-A1701F8847C6}" type="parTrans" cxnId="{2DCAE325-FEC9-40AA-8C47-D69B14315F4E}">
      <dgm:prSet/>
      <dgm:spPr/>
      <dgm:t>
        <a:bodyPr/>
        <a:lstStyle/>
        <a:p>
          <a:endParaRPr lang="en-US"/>
        </a:p>
      </dgm:t>
    </dgm:pt>
    <dgm:pt modelId="{AD48E03A-0940-4E51-AD04-F2485B55CD99}" type="sibTrans" cxnId="{2DCAE325-FEC9-40AA-8C47-D69B14315F4E}">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3"/>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3"/>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3"/>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3"/>
      <dgm:spPr/>
      <dgm:t>
        <a:bodyPr/>
        <a:lstStyle/>
        <a:p>
          <a:endParaRPr lang="hr-HR"/>
        </a:p>
      </dgm:t>
    </dgm:pt>
    <dgm:pt modelId="{F131A3F8-075F-49F5-8EFE-BEC86E45369B}" type="pres">
      <dgm:prSet presAssocID="{9A0AE212-2A37-4486-BB83-A74A8E6004B8}" presName="vert1" presStyleCnt="0"/>
      <dgm:spPr/>
    </dgm:pt>
    <dgm:pt modelId="{98F156EA-2CE7-4F60-899F-EF1013A0AFB5}" type="pres">
      <dgm:prSet presAssocID="{EFB2D3E8-79CE-4785-9C48-2C18EFC432FE}" presName="thickLine" presStyleLbl="alignNode1" presStyleIdx="2" presStyleCnt="3"/>
      <dgm:spPr/>
    </dgm:pt>
    <dgm:pt modelId="{FD69A2C5-7CD2-4670-8129-2AA48B42C592}" type="pres">
      <dgm:prSet presAssocID="{EFB2D3E8-79CE-4785-9C48-2C18EFC432FE}" presName="horz1" presStyleCnt="0"/>
      <dgm:spPr/>
    </dgm:pt>
    <dgm:pt modelId="{8D63CE12-6520-4EAA-93CB-795D66441780}" type="pres">
      <dgm:prSet presAssocID="{EFB2D3E8-79CE-4785-9C48-2C18EFC432FE}" presName="tx1" presStyleLbl="revTx" presStyleIdx="2" presStyleCnt="3"/>
      <dgm:spPr/>
      <dgm:t>
        <a:bodyPr/>
        <a:lstStyle/>
        <a:p>
          <a:endParaRPr lang="hr-HR"/>
        </a:p>
      </dgm:t>
    </dgm:pt>
    <dgm:pt modelId="{69191525-9882-4D95-8B43-136A5D078CF6}" type="pres">
      <dgm:prSet presAssocID="{EFB2D3E8-79CE-4785-9C48-2C18EFC432FE}"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2DCAE325-FEC9-40AA-8C47-D69B14315F4E}" srcId="{D6016AB9-CFB1-4739-B1D9-D62E4B6DC579}" destId="{EFB2D3E8-79CE-4785-9C48-2C18EFC432FE}" srcOrd="2" destOrd="0" parTransId="{4A6A19C9-7F9C-4828-A82E-A1701F8847C6}" sibTransId="{AD48E03A-0940-4E51-AD04-F2485B55CD99}"/>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4BECE7BB-CFA5-4D1A-90D5-9266076E1BB5}" type="presOf" srcId="{EFB2D3E8-79CE-4785-9C48-2C18EFC432FE}" destId="{8D63CE12-6520-4EAA-93CB-795D66441780}"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 modelId="{0156A687-14FE-4800-A988-ADC308F5DF36}" type="presParOf" srcId="{AD454359-546C-4651-9E47-CC31C4E8CAEA}" destId="{98F156EA-2CE7-4F60-899F-EF1013A0AFB5}" srcOrd="4" destOrd="0" presId="urn:microsoft.com/office/officeart/2008/layout/LinedList"/>
    <dgm:cxn modelId="{5F14765D-881E-4C54-82BE-40F10A6B19A3}" type="presParOf" srcId="{AD454359-546C-4651-9E47-CC31C4E8CAEA}" destId="{FD69A2C5-7CD2-4670-8129-2AA48B42C592}" srcOrd="5" destOrd="0" presId="urn:microsoft.com/office/officeart/2008/layout/LinedList"/>
    <dgm:cxn modelId="{9360D110-4B27-4E55-B355-E22BEF4FEFD5}" type="presParOf" srcId="{FD69A2C5-7CD2-4670-8129-2AA48B42C592}" destId="{8D63CE12-6520-4EAA-93CB-795D66441780}" srcOrd="0" destOrd="0" presId="urn:microsoft.com/office/officeart/2008/layout/LinedList"/>
    <dgm:cxn modelId="{E8440BB6-3537-42CA-A104-B156C4781319}" type="presParOf" srcId="{FD69A2C5-7CD2-4670-8129-2AA48B42C592}" destId="{69191525-9882-4D95-8B43-136A5D078CF6}"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4000" b="0" dirty="0">
              <a:solidFill>
                <a:schemeClr val="tx1"/>
              </a:solidFill>
              <a:effectLst/>
            </a:rPr>
            <a:t>Poznati pisci toga razdoblja u Hrvatskoj bili su </a:t>
          </a:r>
          <a:r>
            <a:rPr lang="hr-HR" sz="4000" b="1" dirty="0">
              <a:solidFill>
                <a:srgbClr val="C00000"/>
              </a:solidFill>
              <a:effectLst>
                <a:outerShdw blurRad="38100" dist="38100" dir="2700000" algn="tl">
                  <a:srgbClr val="000000">
                    <a:alpha val="43137"/>
                  </a:srgbClr>
                </a:outerShdw>
              </a:effectLst>
            </a:rPr>
            <a:t>Miroslav Krleža, Vladimir </a:t>
          </a:r>
          <a:r>
            <a:rPr lang="hr-HR" sz="4000" b="1" dirty="0" smtClean="0">
              <a:solidFill>
                <a:srgbClr val="C00000"/>
              </a:solidFill>
              <a:effectLst>
                <a:outerShdw blurRad="38100" dist="38100" dir="2700000" algn="tl">
                  <a:srgbClr val="000000">
                    <a:alpha val="43137"/>
                  </a:srgbClr>
                </a:outerShdw>
              </a:effectLst>
            </a:rPr>
            <a:t>Nazor i </a:t>
          </a:r>
          <a:r>
            <a:rPr lang="hr-HR" sz="4000" b="1" dirty="0">
              <a:solidFill>
                <a:srgbClr val="C00000"/>
              </a:solidFill>
              <a:effectLst>
                <a:outerShdw blurRad="38100" dist="38100" dir="2700000" algn="tl">
                  <a:srgbClr val="000000">
                    <a:alpha val="43137"/>
                  </a:srgbClr>
                </a:outerShdw>
              </a:effectLst>
            </a:rPr>
            <a:t>Marija Jurić </a:t>
          </a:r>
          <a:r>
            <a:rPr lang="hr-HR" sz="4000" b="1" dirty="0" smtClean="0">
              <a:solidFill>
                <a:srgbClr val="C00000"/>
              </a:solidFill>
              <a:effectLst>
                <a:outerShdw blurRad="38100" dist="38100" dir="2700000" algn="tl">
                  <a:srgbClr val="000000">
                    <a:alpha val="43137"/>
                  </a:srgbClr>
                </a:outerShdw>
              </a:effectLst>
            </a:rPr>
            <a:t>Zagorka.</a:t>
          </a:r>
          <a:endParaRPr lang="en-US" sz="4000" b="1" dirty="0">
            <a:solidFill>
              <a:srgbClr val="C00000"/>
            </a:solidFill>
            <a:effectLst>
              <a:outerShdw blurRad="38100" dist="38100" dir="2700000" algn="tl">
                <a:srgbClr val="000000">
                  <a:alpha val="43137"/>
                </a:srgbClr>
              </a:outerShdw>
            </a:effectLst>
          </a:endParaRPr>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1"/>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1"/>
      <dgm:spPr/>
      <dgm:t>
        <a:bodyPr/>
        <a:lstStyle/>
        <a:p>
          <a:endParaRPr lang="hr-HR"/>
        </a:p>
      </dgm:t>
    </dgm:pt>
    <dgm:pt modelId="{7B6DFAC5-E084-47E4-B71E-D1CC59E7D61A}" type="pres">
      <dgm:prSet presAssocID="{B5393674-2EE8-466B-B265-0B06E44EC8E0}" presName="vert1" presStyleCnt="0"/>
      <dgm:spPr/>
    </dgm:pt>
  </dgm:ptLst>
  <dgm:cxnLst>
    <dgm:cxn modelId="{2D0F1B0D-5A60-422B-B38E-4F68583BF457}" srcId="{D6016AB9-CFB1-4739-B1D9-D62E4B6DC579}" destId="{B5393674-2EE8-466B-B265-0B06E44EC8E0}" srcOrd="0" destOrd="0" parTransId="{72300DD6-A32B-49DB-BE90-A394DFAF52F5}" sibTransId="{46AA258B-3F85-4A2D-B3D9-862B3C35E301}"/>
    <dgm:cxn modelId="{1C8DF9E3-FE7F-475A-961B-4AA7D872CC0C}" type="presOf" srcId="{D6016AB9-CFB1-4739-B1D9-D62E4B6DC579}" destId="{AD454359-546C-4651-9E47-CC31C4E8CAEA}" srcOrd="0" destOrd="0" presId="urn:microsoft.com/office/officeart/2008/layout/LinedList"/>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3800" dirty="0"/>
            <a:t>Umjetnici između dva rata – ili su se protivili režimu svoje države ili ga umjetnički </a:t>
          </a:r>
          <a:r>
            <a:rPr lang="hr-HR" sz="3800" dirty="0" smtClean="0"/>
            <a:t>podupirali.</a:t>
          </a:r>
          <a:endParaRPr lang="hr-HR" sz="3800" dirty="0"/>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3600" b="0" i="0" dirty="0"/>
            <a:t>Propaganda – </a:t>
          </a:r>
          <a:r>
            <a:rPr lang="hr-HR" sz="3600" dirty="0"/>
            <a:t>preko umjetnosti se moglo utjecati na društvo</a:t>
          </a:r>
          <a:endParaRPr lang="en-US" sz="36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EFB2D3E8-79CE-4785-9C48-2C18EFC432FE}">
      <dgm:prSet custT="1"/>
      <dgm:spPr/>
      <dgm:t>
        <a:bodyPr/>
        <a:lstStyle/>
        <a:p>
          <a:pPr algn="l"/>
          <a:r>
            <a:rPr lang="hr-HR" sz="3800" dirty="0"/>
            <a:t>Propagandna umjetnost posebno se koristila u totalitarnim režimima </a:t>
          </a:r>
          <a:r>
            <a:rPr lang="hr-HR" sz="3800" dirty="0" smtClean="0"/>
            <a:t>– filmovi</a:t>
          </a:r>
          <a:r>
            <a:rPr lang="hr-HR" sz="3800" dirty="0"/>
            <a:t>, slike, pjesme </a:t>
          </a:r>
          <a:endParaRPr lang="en-US" sz="3800" b="1" u="none" baseline="0" dirty="0">
            <a:solidFill>
              <a:srgbClr val="C00000"/>
            </a:solidFill>
            <a:effectLst>
              <a:outerShdw blurRad="38100" dist="38100" dir="2700000" algn="tl">
                <a:srgbClr val="000000">
                  <a:alpha val="43137"/>
                </a:srgbClr>
              </a:outerShdw>
            </a:effectLst>
          </a:endParaRPr>
        </a:p>
      </dgm:t>
    </dgm:pt>
    <dgm:pt modelId="{4A6A19C9-7F9C-4828-A82E-A1701F8847C6}" type="parTrans" cxnId="{2DCAE325-FEC9-40AA-8C47-D69B14315F4E}">
      <dgm:prSet/>
      <dgm:spPr/>
      <dgm:t>
        <a:bodyPr/>
        <a:lstStyle/>
        <a:p>
          <a:endParaRPr lang="en-US"/>
        </a:p>
      </dgm:t>
    </dgm:pt>
    <dgm:pt modelId="{AD48E03A-0940-4E51-AD04-F2485B55CD99}" type="sibTrans" cxnId="{2DCAE325-FEC9-40AA-8C47-D69B14315F4E}">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3"/>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3"/>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3"/>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3"/>
      <dgm:spPr/>
      <dgm:t>
        <a:bodyPr/>
        <a:lstStyle/>
        <a:p>
          <a:endParaRPr lang="hr-HR"/>
        </a:p>
      </dgm:t>
    </dgm:pt>
    <dgm:pt modelId="{F131A3F8-075F-49F5-8EFE-BEC86E45369B}" type="pres">
      <dgm:prSet presAssocID="{9A0AE212-2A37-4486-BB83-A74A8E6004B8}" presName="vert1" presStyleCnt="0"/>
      <dgm:spPr/>
    </dgm:pt>
    <dgm:pt modelId="{98F156EA-2CE7-4F60-899F-EF1013A0AFB5}" type="pres">
      <dgm:prSet presAssocID="{EFB2D3E8-79CE-4785-9C48-2C18EFC432FE}" presName="thickLine" presStyleLbl="alignNode1" presStyleIdx="2" presStyleCnt="3"/>
      <dgm:spPr/>
    </dgm:pt>
    <dgm:pt modelId="{FD69A2C5-7CD2-4670-8129-2AA48B42C592}" type="pres">
      <dgm:prSet presAssocID="{EFB2D3E8-79CE-4785-9C48-2C18EFC432FE}" presName="horz1" presStyleCnt="0"/>
      <dgm:spPr/>
    </dgm:pt>
    <dgm:pt modelId="{8D63CE12-6520-4EAA-93CB-795D66441780}" type="pres">
      <dgm:prSet presAssocID="{EFB2D3E8-79CE-4785-9C48-2C18EFC432FE}" presName="tx1" presStyleLbl="revTx" presStyleIdx="2" presStyleCnt="3"/>
      <dgm:spPr/>
      <dgm:t>
        <a:bodyPr/>
        <a:lstStyle/>
        <a:p>
          <a:endParaRPr lang="hr-HR"/>
        </a:p>
      </dgm:t>
    </dgm:pt>
    <dgm:pt modelId="{69191525-9882-4D95-8B43-136A5D078CF6}" type="pres">
      <dgm:prSet presAssocID="{EFB2D3E8-79CE-4785-9C48-2C18EFC432FE}"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2DCAE325-FEC9-40AA-8C47-D69B14315F4E}" srcId="{D6016AB9-CFB1-4739-B1D9-D62E4B6DC579}" destId="{EFB2D3E8-79CE-4785-9C48-2C18EFC432FE}" srcOrd="2" destOrd="0" parTransId="{4A6A19C9-7F9C-4828-A82E-A1701F8847C6}" sibTransId="{AD48E03A-0940-4E51-AD04-F2485B55CD99}"/>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4BECE7BB-CFA5-4D1A-90D5-9266076E1BB5}" type="presOf" srcId="{EFB2D3E8-79CE-4785-9C48-2C18EFC432FE}" destId="{8D63CE12-6520-4EAA-93CB-795D66441780}"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 modelId="{0156A687-14FE-4800-A988-ADC308F5DF36}" type="presParOf" srcId="{AD454359-546C-4651-9E47-CC31C4E8CAEA}" destId="{98F156EA-2CE7-4F60-899F-EF1013A0AFB5}" srcOrd="4" destOrd="0" presId="urn:microsoft.com/office/officeart/2008/layout/LinedList"/>
    <dgm:cxn modelId="{5F14765D-881E-4C54-82BE-40F10A6B19A3}" type="presParOf" srcId="{AD454359-546C-4651-9E47-CC31C4E8CAEA}" destId="{FD69A2C5-7CD2-4670-8129-2AA48B42C592}" srcOrd="5" destOrd="0" presId="urn:microsoft.com/office/officeart/2008/layout/LinedList"/>
    <dgm:cxn modelId="{9360D110-4B27-4E55-B355-E22BEF4FEFD5}" type="presParOf" srcId="{FD69A2C5-7CD2-4670-8129-2AA48B42C592}" destId="{8D63CE12-6520-4EAA-93CB-795D66441780}" srcOrd="0" destOrd="0" presId="urn:microsoft.com/office/officeart/2008/layout/LinedList"/>
    <dgm:cxn modelId="{E8440BB6-3537-42CA-A104-B156C4781319}" type="presParOf" srcId="{FD69A2C5-7CD2-4670-8129-2AA48B42C592}" destId="{69191525-9882-4D95-8B43-136A5D078CF6}"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2428"/>
          <a:ext cx="1133101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2428"/>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hr-HR" sz="3800" b="1" kern="1200" dirty="0">
              <a:solidFill>
                <a:srgbClr val="C00000"/>
              </a:solidFill>
              <a:effectLst>
                <a:outerShdw blurRad="38100" dist="38100" dir="2700000" algn="tl">
                  <a:srgbClr val="000000">
                    <a:alpha val="43137"/>
                  </a:srgbClr>
                </a:outerShdw>
              </a:effectLst>
            </a:rPr>
            <a:t>Modernizam</a:t>
          </a:r>
          <a:r>
            <a:rPr lang="hr-HR" sz="3800" kern="1200" dirty="0"/>
            <a:t> – umjetničko razdoblje nastalo krajem </a:t>
          </a:r>
          <a:r>
            <a:rPr lang="hr-HR" sz="3800" kern="1200" dirty="0" smtClean="0"/>
            <a:t>XIX. </a:t>
          </a:r>
          <a:r>
            <a:rPr lang="hr-HR" sz="3800" kern="1200" dirty="0"/>
            <a:t>stoljeća</a:t>
          </a:r>
          <a:endParaRPr lang="en-US" sz="3800" kern="1200" dirty="0"/>
        </a:p>
      </dsp:txBody>
      <dsp:txXfrm>
        <a:off x="0" y="2428"/>
        <a:ext cx="11331019" cy="1656012"/>
      </dsp:txXfrm>
    </dsp:sp>
    <dsp:sp modelId="{7317DC83-5D0F-4AF5-8294-174F8E848FB5}">
      <dsp:nvSpPr>
        <dsp:cNvPr id="0" name=""/>
        <dsp:cNvSpPr/>
      </dsp:nvSpPr>
      <dsp:spPr>
        <a:xfrm>
          <a:off x="0" y="1658440"/>
          <a:ext cx="11331019"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1658440"/>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1" i="0" kern="1200" dirty="0">
              <a:solidFill>
                <a:srgbClr val="C00000"/>
              </a:solidFill>
              <a:effectLst>
                <a:outerShdw blurRad="38100" dist="38100" dir="2700000" algn="tl">
                  <a:srgbClr val="000000">
                    <a:alpha val="43137"/>
                  </a:srgbClr>
                </a:outerShdw>
              </a:effectLst>
            </a:rPr>
            <a:t>Nadrealizam – umjetnički pokret u okvirima modernizma, </a:t>
          </a:r>
          <a:r>
            <a:rPr lang="hr-HR" sz="3600" b="0" i="0" kern="1200" dirty="0"/>
            <a:t>napuštanje prikazivanja stvarnosti i svakodnevne logike</a:t>
          </a:r>
          <a:endParaRPr lang="en-US" sz="3600" b="1" kern="1200" dirty="0">
            <a:solidFill>
              <a:srgbClr val="C00000"/>
            </a:solidFill>
            <a:effectLst>
              <a:outerShdw blurRad="38100" dist="38100" dir="2700000" algn="tl">
                <a:srgbClr val="000000">
                  <a:alpha val="43137"/>
                </a:srgbClr>
              </a:outerShdw>
            </a:effectLst>
          </a:endParaRPr>
        </a:p>
      </dsp:txBody>
      <dsp:txXfrm>
        <a:off x="0" y="1658440"/>
        <a:ext cx="11331019" cy="1656012"/>
      </dsp:txXfrm>
    </dsp:sp>
    <dsp:sp modelId="{98F156EA-2CE7-4F60-899F-EF1013A0AFB5}">
      <dsp:nvSpPr>
        <dsp:cNvPr id="0" name=""/>
        <dsp:cNvSpPr/>
      </dsp:nvSpPr>
      <dsp:spPr>
        <a:xfrm>
          <a:off x="0" y="3314453"/>
          <a:ext cx="11331019"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3CE12-6520-4EAA-93CB-795D66441780}">
      <dsp:nvSpPr>
        <dsp:cNvPr id="0" name=""/>
        <dsp:cNvSpPr/>
      </dsp:nvSpPr>
      <dsp:spPr>
        <a:xfrm>
          <a:off x="0" y="3314453"/>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hr-HR" sz="3800" kern="1200" dirty="0"/>
            <a:t>Najplodonosniji umjetnici toga razdoblja bili su Španjolci i Francuzi; pokret je osnažio i van Europe</a:t>
          </a:r>
          <a:endParaRPr lang="en-US" sz="3800" b="1" u="none" kern="1200" baseline="0" dirty="0">
            <a:solidFill>
              <a:srgbClr val="C00000"/>
            </a:solidFill>
            <a:effectLst>
              <a:outerShdw blurRad="38100" dist="38100" dir="2700000" algn="tl">
                <a:srgbClr val="000000">
                  <a:alpha val="43137"/>
                </a:srgbClr>
              </a:outerShdw>
            </a:effectLst>
          </a:endParaRPr>
        </a:p>
      </dsp:txBody>
      <dsp:txXfrm>
        <a:off x="0" y="3314453"/>
        <a:ext cx="11331019" cy="165601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2428"/>
          <a:ext cx="1133101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2428"/>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hr-HR" sz="3800" b="0" kern="1200" dirty="0">
              <a:solidFill>
                <a:schemeClr val="tx1"/>
              </a:solidFill>
              <a:effectLst/>
            </a:rPr>
            <a:t>Poznati slikari toga razdoblja u Hrvatskoj bili su Vladimir Becić i Ljubo </a:t>
          </a:r>
          <a:r>
            <a:rPr lang="hr-HR" sz="3800" b="0" kern="1200" dirty="0" smtClean="0">
              <a:solidFill>
                <a:schemeClr val="tx1"/>
              </a:solidFill>
              <a:effectLst/>
            </a:rPr>
            <a:t>Babić.</a:t>
          </a:r>
          <a:endParaRPr lang="en-US" sz="3800" b="0" kern="1200" dirty="0">
            <a:solidFill>
              <a:schemeClr val="tx1"/>
            </a:solidFill>
            <a:effectLst/>
          </a:endParaRPr>
        </a:p>
      </dsp:txBody>
      <dsp:txXfrm>
        <a:off x="0" y="2428"/>
        <a:ext cx="11331019" cy="1656012"/>
      </dsp:txXfrm>
    </dsp:sp>
    <dsp:sp modelId="{7317DC83-5D0F-4AF5-8294-174F8E848FB5}">
      <dsp:nvSpPr>
        <dsp:cNvPr id="0" name=""/>
        <dsp:cNvSpPr/>
      </dsp:nvSpPr>
      <dsp:spPr>
        <a:xfrm>
          <a:off x="0" y="1658440"/>
          <a:ext cx="11331019"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1658440"/>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0" i="0" kern="1200" dirty="0"/>
            <a:t>Najutjecajniji skladatelj između dva rata bio je </a:t>
          </a:r>
          <a:r>
            <a:rPr lang="hr-HR" sz="3600" b="1" i="0" kern="1200" dirty="0">
              <a:solidFill>
                <a:srgbClr val="C00000"/>
              </a:solidFill>
              <a:effectLst>
                <a:outerShdw blurRad="38100" dist="38100" dir="2700000" algn="tl">
                  <a:srgbClr val="000000">
                    <a:alpha val="43137"/>
                  </a:srgbClr>
                </a:outerShdw>
              </a:effectLst>
            </a:rPr>
            <a:t>Igor </a:t>
          </a:r>
          <a:r>
            <a:rPr lang="hr-HR" sz="3600" b="1" i="0" kern="1200" dirty="0" err="1" smtClean="0">
              <a:solidFill>
                <a:srgbClr val="C00000"/>
              </a:solidFill>
              <a:effectLst>
                <a:outerShdw blurRad="38100" dist="38100" dir="2700000" algn="tl">
                  <a:srgbClr val="000000">
                    <a:alpha val="43137"/>
                  </a:srgbClr>
                </a:outerShdw>
              </a:effectLst>
            </a:rPr>
            <a:t>Stravinski</a:t>
          </a:r>
          <a:r>
            <a:rPr lang="hr-HR" sz="3600" b="1" i="0" kern="1200" dirty="0" smtClean="0">
              <a:solidFill>
                <a:srgbClr val="C00000"/>
              </a:solidFill>
              <a:effectLst>
                <a:outerShdw blurRad="38100" dist="38100" dir="2700000" algn="tl">
                  <a:srgbClr val="000000">
                    <a:alpha val="43137"/>
                  </a:srgbClr>
                </a:outerShdw>
              </a:effectLst>
            </a:rPr>
            <a:t>.</a:t>
          </a:r>
          <a:endParaRPr lang="en-US" sz="3600" b="1" kern="1200" dirty="0">
            <a:solidFill>
              <a:srgbClr val="C00000"/>
            </a:solidFill>
            <a:effectLst>
              <a:outerShdw blurRad="38100" dist="38100" dir="2700000" algn="tl">
                <a:srgbClr val="000000">
                  <a:alpha val="43137"/>
                </a:srgbClr>
              </a:outerShdw>
            </a:effectLst>
          </a:endParaRPr>
        </a:p>
      </dsp:txBody>
      <dsp:txXfrm>
        <a:off x="0" y="1658440"/>
        <a:ext cx="11331019" cy="1656012"/>
      </dsp:txXfrm>
    </dsp:sp>
    <dsp:sp modelId="{98F156EA-2CE7-4F60-899F-EF1013A0AFB5}">
      <dsp:nvSpPr>
        <dsp:cNvPr id="0" name=""/>
        <dsp:cNvSpPr/>
      </dsp:nvSpPr>
      <dsp:spPr>
        <a:xfrm>
          <a:off x="0" y="3314453"/>
          <a:ext cx="11331019"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3CE12-6520-4EAA-93CB-795D66441780}">
      <dsp:nvSpPr>
        <dsp:cNvPr id="0" name=""/>
        <dsp:cNvSpPr/>
      </dsp:nvSpPr>
      <dsp:spPr>
        <a:xfrm>
          <a:off x="0" y="3314453"/>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hr-HR" sz="3800" kern="1200" dirty="0"/>
            <a:t>Modernistički pisci: </a:t>
          </a:r>
          <a:r>
            <a:rPr lang="hr-HR" sz="3800" b="1" u="none" kern="1200" dirty="0">
              <a:solidFill>
                <a:srgbClr val="C00000"/>
              </a:solidFill>
              <a:effectLst>
                <a:outerShdw blurRad="38100" dist="38100" dir="2700000" algn="tl">
                  <a:srgbClr val="000000">
                    <a:alpha val="43137"/>
                  </a:srgbClr>
                </a:outerShdw>
              </a:effectLst>
            </a:rPr>
            <a:t>Ernest Hemingway, George Orwell, </a:t>
          </a:r>
          <a:r>
            <a:rPr lang="hr-HR" sz="3800" b="1" u="none" kern="1200" dirty="0" err="1">
              <a:solidFill>
                <a:srgbClr val="C00000"/>
              </a:solidFill>
              <a:effectLst>
                <a:outerShdw blurRad="38100" dist="38100" dir="2700000" algn="tl">
                  <a:srgbClr val="000000">
                    <a:alpha val="43137"/>
                  </a:srgbClr>
                </a:outerShdw>
              </a:effectLst>
            </a:rPr>
            <a:t>Virginia</a:t>
          </a:r>
          <a:r>
            <a:rPr lang="hr-HR" sz="3800" b="1" u="none" kern="1200" dirty="0">
              <a:solidFill>
                <a:srgbClr val="C00000"/>
              </a:solidFill>
              <a:effectLst>
                <a:outerShdw blurRad="38100" dist="38100" dir="2700000" algn="tl">
                  <a:srgbClr val="000000">
                    <a:alpha val="43137"/>
                  </a:srgbClr>
                </a:outerShdw>
              </a:effectLst>
            </a:rPr>
            <a:t> </a:t>
          </a:r>
          <a:r>
            <a:rPr lang="hr-HR" sz="3800" b="1" u="none" kern="1200" dirty="0" smtClean="0">
              <a:solidFill>
                <a:srgbClr val="C00000"/>
              </a:solidFill>
              <a:effectLst>
                <a:outerShdw blurRad="38100" dist="38100" dir="2700000" algn="tl">
                  <a:srgbClr val="000000">
                    <a:alpha val="43137"/>
                  </a:srgbClr>
                </a:outerShdw>
              </a:effectLst>
            </a:rPr>
            <a:t>Woolf.</a:t>
          </a:r>
          <a:endParaRPr lang="en-US" sz="3800" b="1" u="none" kern="1200" baseline="0" dirty="0">
            <a:solidFill>
              <a:srgbClr val="C00000"/>
            </a:solidFill>
            <a:effectLst>
              <a:outerShdw blurRad="38100" dist="38100" dir="2700000" algn="tl">
                <a:srgbClr val="000000">
                  <a:alpha val="43137"/>
                </a:srgbClr>
              </a:outerShdw>
            </a:effectLst>
          </a:endParaRPr>
        </a:p>
      </dsp:txBody>
      <dsp:txXfrm>
        <a:off x="0" y="3314453"/>
        <a:ext cx="11331019" cy="165601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0"/>
          <a:ext cx="4892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0"/>
          <a:ext cx="4892512" cy="4972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hr-HR" sz="4000" b="0" kern="1200" dirty="0">
              <a:solidFill>
                <a:schemeClr val="tx1"/>
              </a:solidFill>
              <a:effectLst/>
            </a:rPr>
            <a:t>Poznati pisci toga razdoblja u Hrvatskoj bili su </a:t>
          </a:r>
          <a:r>
            <a:rPr lang="hr-HR" sz="4000" b="1" kern="1200" dirty="0">
              <a:solidFill>
                <a:srgbClr val="C00000"/>
              </a:solidFill>
              <a:effectLst>
                <a:outerShdw blurRad="38100" dist="38100" dir="2700000" algn="tl">
                  <a:srgbClr val="000000">
                    <a:alpha val="43137"/>
                  </a:srgbClr>
                </a:outerShdw>
              </a:effectLst>
            </a:rPr>
            <a:t>Miroslav Krleža, Vladimir </a:t>
          </a:r>
          <a:r>
            <a:rPr lang="hr-HR" sz="4000" b="1" kern="1200" dirty="0" smtClean="0">
              <a:solidFill>
                <a:srgbClr val="C00000"/>
              </a:solidFill>
              <a:effectLst>
                <a:outerShdw blurRad="38100" dist="38100" dir="2700000" algn="tl">
                  <a:srgbClr val="000000">
                    <a:alpha val="43137"/>
                  </a:srgbClr>
                </a:outerShdw>
              </a:effectLst>
            </a:rPr>
            <a:t>Nazor i </a:t>
          </a:r>
          <a:r>
            <a:rPr lang="hr-HR" sz="4000" b="1" kern="1200" dirty="0">
              <a:solidFill>
                <a:srgbClr val="C00000"/>
              </a:solidFill>
              <a:effectLst>
                <a:outerShdw blurRad="38100" dist="38100" dir="2700000" algn="tl">
                  <a:srgbClr val="000000">
                    <a:alpha val="43137"/>
                  </a:srgbClr>
                </a:outerShdw>
              </a:effectLst>
            </a:rPr>
            <a:t>Marija Jurić </a:t>
          </a:r>
          <a:r>
            <a:rPr lang="hr-HR" sz="4000" b="1" kern="1200" dirty="0" smtClean="0">
              <a:solidFill>
                <a:srgbClr val="C00000"/>
              </a:solidFill>
              <a:effectLst>
                <a:outerShdw blurRad="38100" dist="38100" dir="2700000" algn="tl">
                  <a:srgbClr val="000000">
                    <a:alpha val="43137"/>
                  </a:srgbClr>
                </a:outerShdw>
              </a:effectLst>
            </a:rPr>
            <a:t>Zagorka.</a:t>
          </a:r>
          <a:endParaRPr lang="en-US" sz="4000" b="1" kern="1200" dirty="0">
            <a:solidFill>
              <a:srgbClr val="C00000"/>
            </a:solidFill>
            <a:effectLst>
              <a:outerShdw blurRad="38100" dist="38100" dir="2700000" algn="tl">
                <a:srgbClr val="000000">
                  <a:alpha val="43137"/>
                </a:srgbClr>
              </a:outerShdw>
            </a:effectLst>
          </a:endParaRPr>
        </a:p>
      </dsp:txBody>
      <dsp:txXfrm>
        <a:off x="0" y="0"/>
        <a:ext cx="4892512" cy="497289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2428"/>
          <a:ext cx="1133101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2428"/>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hr-HR" sz="3800" kern="1200" dirty="0"/>
            <a:t>Umjetnici između dva rata – ili su se protivili režimu svoje države ili ga umjetnički </a:t>
          </a:r>
          <a:r>
            <a:rPr lang="hr-HR" sz="3800" kern="1200" dirty="0" smtClean="0"/>
            <a:t>podupirali.</a:t>
          </a:r>
          <a:endParaRPr lang="hr-HR" sz="3800" kern="1200" dirty="0"/>
        </a:p>
      </dsp:txBody>
      <dsp:txXfrm>
        <a:off x="0" y="2428"/>
        <a:ext cx="11331019" cy="1656012"/>
      </dsp:txXfrm>
    </dsp:sp>
    <dsp:sp modelId="{7317DC83-5D0F-4AF5-8294-174F8E848FB5}">
      <dsp:nvSpPr>
        <dsp:cNvPr id="0" name=""/>
        <dsp:cNvSpPr/>
      </dsp:nvSpPr>
      <dsp:spPr>
        <a:xfrm>
          <a:off x="0" y="1658440"/>
          <a:ext cx="11331019"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1658440"/>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0" i="0" kern="1200" dirty="0"/>
            <a:t>Propaganda – </a:t>
          </a:r>
          <a:r>
            <a:rPr lang="hr-HR" sz="3600" kern="1200" dirty="0"/>
            <a:t>preko umjetnosti se moglo utjecati na društvo</a:t>
          </a:r>
          <a:endParaRPr lang="en-US" sz="3600" b="1" kern="1200" dirty="0">
            <a:solidFill>
              <a:srgbClr val="C00000"/>
            </a:solidFill>
            <a:effectLst>
              <a:outerShdw blurRad="38100" dist="38100" dir="2700000" algn="tl">
                <a:srgbClr val="000000">
                  <a:alpha val="43137"/>
                </a:srgbClr>
              </a:outerShdw>
            </a:effectLst>
          </a:endParaRPr>
        </a:p>
      </dsp:txBody>
      <dsp:txXfrm>
        <a:off x="0" y="1658440"/>
        <a:ext cx="11331019" cy="1656012"/>
      </dsp:txXfrm>
    </dsp:sp>
    <dsp:sp modelId="{98F156EA-2CE7-4F60-899F-EF1013A0AFB5}">
      <dsp:nvSpPr>
        <dsp:cNvPr id="0" name=""/>
        <dsp:cNvSpPr/>
      </dsp:nvSpPr>
      <dsp:spPr>
        <a:xfrm>
          <a:off x="0" y="3314453"/>
          <a:ext cx="11331019"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3CE12-6520-4EAA-93CB-795D66441780}">
      <dsp:nvSpPr>
        <dsp:cNvPr id="0" name=""/>
        <dsp:cNvSpPr/>
      </dsp:nvSpPr>
      <dsp:spPr>
        <a:xfrm>
          <a:off x="0" y="3314453"/>
          <a:ext cx="11331019" cy="165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hr-HR" sz="3800" kern="1200" dirty="0"/>
            <a:t>Propagandna umjetnost posebno se koristila u totalitarnim režimima </a:t>
          </a:r>
          <a:r>
            <a:rPr lang="hr-HR" sz="3800" kern="1200" dirty="0" smtClean="0"/>
            <a:t>– filmovi</a:t>
          </a:r>
          <a:r>
            <a:rPr lang="hr-HR" sz="3800" kern="1200" dirty="0"/>
            <a:t>, slike, pjesme </a:t>
          </a:r>
          <a:endParaRPr lang="en-US" sz="3800" b="1" u="none" kern="1200" baseline="0" dirty="0">
            <a:solidFill>
              <a:srgbClr val="C00000"/>
            </a:solidFill>
            <a:effectLst>
              <a:outerShdw blurRad="38100" dist="38100" dir="2700000" algn="tl">
                <a:srgbClr val="000000">
                  <a:alpha val="43137"/>
                </a:srgbClr>
              </a:outerShdw>
            </a:effectLst>
          </a:endParaRPr>
        </a:p>
      </dsp:txBody>
      <dsp:txXfrm>
        <a:off x="0" y="3314453"/>
        <a:ext cx="11331019" cy="16560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B0F88E-A7DF-284F-A1F2-E1F7B06EC8E2}" type="datetimeFigureOut">
              <a:rPr lang="x-none" smtClean="0"/>
              <a:pPr/>
              <a:t>31.5.2021.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83E7D-6D4C-9243-8AB6-E0CBA248D5C0}" type="slidenum">
              <a:rPr lang="x-none" smtClean="0"/>
              <a:pPr/>
              <a:t>‹#›</a:t>
            </a:fld>
            <a:endParaRPr lang="x-none"/>
          </a:p>
        </p:txBody>
      </p:sp>
    </p:spTree>
    <p:extLst>
      <p:ext uri="{BB962C8B-B14F-4D97-AF65-F5344CB8AC3E}">
        <p14:creationId xmlns:p14="http://schemas.microsoft.com/office/powerpoint/2010/main" xmlns="" val="306049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0586FC9-4836-3A4F-B879-7E176BB7C642}"/>
              </a:ext>
            </a:extLst>
          </p:cNvPr>
          <p:cNvSpPr>
            <a:spLocks noGrp="1"/>
          </p:cNvSpPr>
          <p:nvPr>
            <p:ph type="ctrTitle" hasCustomPrompt="1"/>
          </p:nvPr>
        </p:nvSpPr>
        <p:spPr>
          <a:xfrm>
            <a:off x="1524000" y="2763563"/>
            <a:ext cx="9144000" cy="1655763"/>
          </a:xfrm>
          <a:prstGeom prst="rect">
            <a:avLst/>
          </a:prstGeom>
        </p:spPr>
        <p:txBody>
          <a:bodyPr anchor="ctr" anchorCtr="0"/>
          <a:lstStyle>
            <a:lvl1pPr algn="ctr">
              <a:defRPr sz="6000"/>
            </a:lvl1pPr>
          </a:lstStyle>
          <a:p>
            <a:r>
              <a:rPr lang="x-none" dirty="0"/>
              <a:t>Click to add title</a:t>
            </a:r>
          </a:p>
        </p:txBody>
      </p:sp>
    </p:spTree>
    <p:extLst>
      <p:ext uri="{BB962C8B-B14F-4D97-AF65-F5344CB8AC3E}">
        <p14:creationId xmlns:p14="http://schemas.microsoft.com/office/powerpoint/2010/main" xmlns="" val="1204817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4661-BC07-DB43-ACE4-C76FDBCAB4E2}"/>
              </a:ext>
            </a:extLst>
          </p:cNvPr>
          <p:cNvSpPr>
            <a:spLocks noGrp="1"/>
          </p:cNvSpPr>
          <p:nvPr>
            <p:ph type="ctrTitle" hasCustomPrompt="1"/>
          </p:nvPr>
        </p:nvSpPr>
        <p:spPr>
          <a:xfrm>
            <a:off x="1524000" y="2175782"/>
            <a:ext cx="9144000" cy="1655763"/>
          </a:xfrm>
          <a:prstGeom prst="rect">
            <a:avLst/>
          </a:prstGeom>
        </p:spPr>
        <p:txBody>
          <a:bodyPr anchor="b"/>
          <a:lstStyle>
            <a:lvl1pPr algn="ctr">
              <a:defRPr sz="6000"/>
            </a:lvl1pPr>
          </a:lstStyle>
          <a:p>
            <a:r>
              <a:rPr lang="x-none" dirty="0"/>
              <a:t>Click to add title</a:t>
            </a:r>
          </a:p>
        </p:txBody>
      </p:sp>
      <p:sp>
        <p:nvSpPr>
          <p:cNvPr id="3" name="Subtitle 2">
            <a:extLst>
              <a:ext uri="{FF2B5EF4-FFF2-40B4-BE49-F238E27FC236}">
                <a16:creationId xmlns:a16="http://schemas.microsoft.com/office/drawing/2014/main" xmlns="" id="{93668636-3F03-9A4D-A07E-4D3D844D22AB}"/>
              </a:ext>
            </a:extLst>
          </p:cNvPr>
          <p:cNvSpPr>
            <a:spLocks noGrp="1"/>
          </p:cNvSpPr>
          <p:nvPr>
            <p:ph type="subTitle" idx="1" hasCustomPrompt="1"/>
          </p:nvPr>
        </p:nvSpPr>
        <p:spPr>
          <a:xfrm>
            <a:off x="1524000" y="4134636"/>
            <a:ext cx="9144000" cy="14024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x-none" dirty="0"/>
          </a:p>
        </p:txBody>
      </p:sp>
    </p:spTree>
    <p:extLst>
      <p:ext uri="{BB962C8B-B14F-4D97-AF65-F5344CB8AC3E}">
        <p14:creationId xmlns:p14="http://schemas.microsoft.com/office/powerpoint/2010/main" xmlns="" val="287438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30A3056-D0D8-D941-9E3E-3CB90F0E66FD}"/>
              </a:ext>
            </a:extLst>
          </p:cNvPr>
          <p:cNvSpPr>
            <a:spLocks noGrp="1"/>
          </p:cNvSpPr>
          <p:nvPr>
            <p:ph idx="1"/>
          </p:nvPr>
        </p:nvSpPr>
        <p:spPr>
          <a:xfrm>
            <a:off x="838200" y="3075156"/>
            <a:ext cx="10515600" cy="330464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Title 1">
            <a:extLst>
              <a:ext uri="{FF2B5EF4-FFF2-40B4-BE49-F238E27FC236}">
                <a16:creationId xmlns:a16="http://schemas.microsoft.com/office/drawing/2014/main" xmlns="" id="{8091A9F2-C729-2341-B482-5734A67FB317}"/>
              </a:ext>
            </a:extLst>
          </p:cNvPr>
          <p:cNvSpPr>
            <a:spLocks noGrp="1"/>
          </p:cNvSpPr>
          <p:nvPr>
            <p:ph type="title"/>
          </p:nvPr>
        </p:nvSpPr>
        <p:spPr>
          <a:xfrm>
            <a:off x="838200" y="1808703"/>
            <a:ext cx="10515600" cy="770868"/>
          </a:xfrm>
          <a:prstGeom prst="rect">
            <a:avLst/>
          </a:prstGeom>
        </p:spPr>
        <p:txBody>
          <a:bodyPr/>
          <a:lstStyle/>
          <a:p>
            <a:r>
              <a:rPr lang="en-GB" dirty="0"/>
              <a:t>Click to edit Master title style</a:t>
            </a:r>
            <a:endParaRPr lang="x-none" dirty="0"/>
          </a:p>
        </p:txBody>
      </p:sp>
    </p:spTree>
    <p:extLst>
      <p:ext uri="{BB962C8B-B14F-4D97-AF65-F5344CB8AC3E}">
        <p14:creationId xmlns:p14="http://schemas.microsoft.com/office/powerpoint/2010/main" xmlns="" val="2060932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3AF79-6B53-2145-9B06-E056E22FABFE}"/>
              </a:ext>
            </a:extLst>
          </p:cNvPr>
          <p:cNvSpPr>
            <a:spLocks noGrp="1"/>
          </p:cNvSpPr>
          <p:nvPr>
            <p:ph type="title"/>
          </p:nvPr>
        </p:nvSpPr>
        <p:spPr>
          <a:xfrm>
            <a:off x="831850" y="1846873"/>
            <a:ext cx="10515600" cy="1963127"/>
          </a:xfrm>
          <a:prstGeom prst="rect">
            <a:avLst/>
          </a:prstGeom>
        </p:spPr>
        <p:txBody>
          <a:bodyPr anchor="b"/>
          <a:lstStyle>
            <a:lvl1pPr>
              <a:defRPr sz="6000"/>
            </a:lvl1p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xmlns="" id="{DD9E1540-51D0-DB44-92D3-A2CAF9E1F3EB}"/>
              </a:ext>
            </a:extLst>
          </p:cNvPr>
          <p:cNvSpPr>
            <a:spLocks noGrp="1"/>
          </p:cNvSpPr>
          <p:nvPr>
            <p:ph type="body" idx="1"/>
          </p:nvPr>
        </p:nvSpPr>
        <p:spPr>
          <a:xfrm>
            <a:off x="831850" y="4126523"/>
            <a:ext cx="10515600" cy="19631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xmlns="" val="285371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27B4757-4FED-8842-88AF-6000FF781FE3}"/>
              </a:ext>
            </a:extLst>
          </p:cNvPr>
          <p:cNvSpPr>
            <a:spLocks noGrp="1"/>
          </p:cNvSpPr>
          <p:nvPr>
            <p:ph sz="half" idx="1"/>
          </p:nvPr>
        </p:nvSpPr>
        <p:spPr>
          <a:xfrm>
            <a:off x="838200" y="3079994"/>
            <a:ext cx="5181600" cy="33090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Content Placeholder 3">
            <a:extLst>
              <a:ext uri="{FF2B5EF4-FFF2-40B4-BE49-F238E27FC236}">
                <a16:creationId xmlns:a16="http://schemas.microsoft.com/office/drawing/2014/main" xmlns="" id="{DF102282-D378-CA4C-BB43-5C975532C8FA}"/>
              </a:ext>
            </a:extLst>
          </p:cNvPr>
          <p:cNvSpPr>
            <a:spLocks noGrp="1"/>
          </p:cNvSpPr>
          <p:nvPr>
            <p:ph sz="half" idx="2"/>
          </p:nvPr>
        </p:nvSpPr>
        <p:spPr>
          <a:xfrm>
            <a:off x="6172200" y="3079994"/>
            <a:ext cx="5181600" cy="33090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8" name="Title 1">
            <a:extLst>
              <a:ext uri="{FF2B5EF4-FFF2-40B4-BE49-F238E27FC236}">
                <a16:creationId xmlns:a16="http://schemas.microsoft.com/office/drawing/2014/main" xmlns="" id="{26C541DD-582F-C940-8C2C-51E8AB332E15}"/>
              </a:ext>
            </a:extLst>
          </p:cNvPr>
          <p:cNvSpPr>
            <a:spLocks noGrp="1"/>
          </p:cNvSpPr>
          <p:nvPr>
            <p:ph type="title"/>
          </p:nvPr>
        </p:nvSpPr>
        <p:spPr>
          <a:xfrm>
            <a:off x="838200" y="1808703"/>
            <a:ext cx="10515600" cy="770868"/>
          </a:xfrm>
          <a:prstGeom prst="rect">
            <a:avLst/>
          </a:prstGeom>
        </p:spPr>
        <p:txBody>
          <a:bodyPr/>
          <a:lstStyle/>
          <a:p>
            <a:r>
              <a:rPr lang="en-GB" dirty="0"/>
              <a:t>Click to edit Master title style</a:t>
            </a:r>
            <a:endParaRPr lang="x-none" dirty="0"/>
          </a:p>
        </p:txBody>
      </p:sp>
    </p:spTree>
    <p:extLst>
      <p:ext uri="{BB962C8B-B14F-4D97-AF65-F5344CB8AC3E}">
        <p14:creationId xmlns:p14="http://schemas.microsoft.com/office/powerpoint/2010/main" xmlns="" val="224097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805ECD3-309C-044C-8D21-1C7E9BF935D1}"/>
              </a:ext>
            </a:extLst>
          </p:cNvPr>
          <p:cNvSpPr>
            <a:spLocks noGrp="1"/>
          </p:cNvSpPr>
          <p:nvPr>
            <p:ph type="body" idx="1"/>
          </p:nvPr>
        </p:nvSpPr>
        <p:spPr>
          <a:xfrm>
            <a:off x="839788" y="2961853"/>
            <a:ext cx="5157787" cy="498353"/>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xmlns="" id="{8BF34990-074E-E145-8441-5A712F581C62}"/>
              </a:ext>
            </a:extLst>
          </p:cNvPr>
          <p:cNvSpPr>
            <a:spLocks noGrp="1"/>
          </p:cNvSpPr>
          <p:nvPr>
            <p:ph sz="half" idx="2"/>
          </p:nvPr>
        </p:nvSpPr>
        <p:spPr>
          <a:xfrm>
            <a:off x="839788" y="3856282"/>
            <a:ext cx="5157787" cy="263757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5" name="Text Placeholder 4">
            <a:extLst>
              <a:ext uri="{FF2B5EF4-FFF2-40B4-BE49-F238E27FC236}">
                <a16:creationId xmlns:a16="http://schemas.microsoft.com/office/drawing/2014/main" xmlns="" id="{99363BF8-1ED2-A14D-9F8F-7BA0A366334E}"/>
              </a:ext>
            </a:extLst>
          </p:cNvPr>
          <p:cNvSpPr>
            <a:spLocks noGrp="1"/>
          </p:cNvSpPr>
          <p:nvPr>
            <p:ph type="body" sz="quarter" idx="3"/>
          </p:nvPr>
        </p:nvSpPr>
        <p:spPr>
          <a:xfrm>
            <a:off x="6172200" y="2961853"/>
            <a:ext cx="5183188" cy="498353"/>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xmlns="" id="{E0237EB3-F915-164A-A595-FA7259A57768}"/>
              </a:ext>
            </a:extLst>
          </p:cNvPr>
          <p:cNvSpPr>
            <a:spLocks noGrp="1"/>
          </p:cNvSpPr>
          <p:nvPr>
            <p:ph sz="quarter" idx="4"/>
          </p:nvPr>
        </p:nvSpPr>
        <p:spPr>
          <a:xfrm>
            <a:off x="6172200" y="3856282"/>
            <a:ext cx="5183188" cy="263757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7" name="Title 1">
            <a:extLst>
              <a:ext uri="{FF2B5EF4-FFF2-40B4-BE49-F238E27FC236}">
                <a16:creationId xmlns:a16="http://schemas.microsoft.com/office/drawing/2014/main" xmlns="" id="{3D31C3F6-9B1E-5946-9E8C-C457DCD825DE}"/>
              </a:ext>
            </a:extLst>
          </p:cNvPr>
          <p:cNvSpPr>
            <a:spLocks noGrp="1"/>
          </p:cNvSpPr>
          <p:nvPr>
            <p:ph type="title"/>
          </p:nvPr>
        </p:nvSpPr>
        <p:spPr>
          <a:xfrm>
            <a:off x="838200" y="1808703"/>
            <a:ext cx="10515600" cy="770868"/>
          </a:xfrm>
          <a:prstGeom prst="rect">
            <a:avLst/>
          </a:prstGeom>
        </p:spPr>
        <p:txBody>
          <a:bodyPr/>
          <a:lstStyle/>
          <a:p>
            <a:r>
              <a:rPr lang="en-GB" dirty="0"/>
              <a:t>Click to edit Master title style</a:t>
            </a:r>
            <a:endParaRPr lang="x-none" dirty="0"/>
          </a:p>
        </p:txBody>
      </p:sp>
    </p:spTree>
    <p:extLst>
      <p:ext uri="{BB962C8B-B14F-4D97-AF65-F5344CB8AC3E}">
        <p14:creationId xmlns:p14="http://schemas.microsoft.com/office/powerpoint/2010/main" xmlns="" val="427414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087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D43BB-B237-8545-8520-729A3635CAE7}"/>
              </a:ext>
            </a:extLst>
          </p:cNvPr>
          <p:cNvSpPr>
            <a:spLocks noGrp="1"/>
          </p:cNvSpPr>
          <p:nvPr>
            <p:ph type="title"/>
          </p:nvPr>
        </p:nvSpPr>
        <p:spPr>
          <a:xfrm>
            <a:off x="839788" y="1922585"/>
            <a:ext cx="3932237" cy="1711568"/>
          </a:xfrm>
          <a:prstGeom prst="rect">
            <a:avLst/>
          </a:prstGeom>
        </p:spPr>
        <p:txBody>
          <a:bodyPr anchor="t" anchorCtr="0"/>
          <a:lstStyle>
            <a:lvl1pPr>
              <a:defRPr sz="3200"/>
            </a:lvl1pPr>
          </a:lstStyle>
          <a:p>
            <a:r>
              <a:rPr lang="en-GB" dirty="0"/>
              <a:t>Click to edit Master title style</a:t>
            </a:r>
            <a:endParaRPr lang="x-none" dirty="0"/>
          </a:p>
        </p:txBody>
      </p:sp>
      <p:sp>
        <p:nvSpPr>
          <p:cNvPr id="3" name="Content Placeholder 2">
            <a:extLst>
              <a:ext uri="{FF2B5EF4-FFF2-40B4-BE49-F238E27FC236}">
                <a16:creationId xmlns:a16="http://schemas.microsoft.com/office/drawing/2014/main" xmlns="" id="{7857A5FA-C068-5940-9745-669F9D6010B9}"/>
              </a:ext>
            </a:extLst>
          </p:cNvPr>
          <p:cNvSpPr>
            <a:spLocks noGrp="1"/>
          </p:cNvSpPr>
          <p:nvPr>
            <p:ph idx="1"/>
          </p:nvPr>
        </p:nvSpPr>
        <p:spPr>
          <a:xfrm>
            <a:off x="5183188" y="1922585"/>
            <a:ext cx="6172200" cy="41734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Text Placeholder 3">
            <a:extLst>
              <a:ext uri="{FF2B5EF4-FFF2-40B4-BE49-F238E27FC236}">
                <a16:creationId xmlns:a16="http://schemas.microsoft.com/office/drawing/2014/main" xmlns="" id="{CCEBDBD5-6927-BC40-9702-3BC77D20EE36}"/>
              </a:ext>
            </a:extLst>
          </p:cNvPr>
          <p:cNvSpPr>
            <a:spLocks noGrp="1"/>
          </p:cNvSpPr>
          <p:nvPr>
            <p:ph type="body" sz="half" idx="2"/>
          </p:nvPr>
        </p:nvSpPr>
        <p:spPr>
          <a:xfrm>
            <a:off x="839788" y="4044461"/>
            <a:ext cx="3932237" cy="2051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xmlns="" val="154236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78846C75-9C21-254D-97A3-37AD9B0E5D9A}"/>
              </a:ext>
            </a:extLst>
          </p:cNvPr>
          <p:cNvSpPr>
            <a:spLocks noGrp="1"/>
          </p:cNvSpPr>
          <p:nvPr>
            <p:ph type="pic" idx="1"/>
          </p:nvPr>
        </p:nvSpPr>
        <p:spPr>
          <a:xfrm>
            <a:off x="5183188" y="1922585"/>
            <a:ext cx="6172200" cy="42653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dirty="0"/>
          </a:p>
        </p:txBody>
      </p:sp>
      <p:sp>
        <p:nvSpPr>
          <p:cNvPr id="8" name="Title 1">
            <a:extLst>
              <a:ext uri="{FF2B5EF4-FFF2-40B4-BE49-F238E27FC236}">
                <a16:creationId xmlns:a16="http://schemas.microsoft.com/office/drawing/2014/main" xmlns="" id="{4B57431F-6D70-BA4F-83EA-34122694F7E7}"/>
              </a:ext>
            </a:extLst>
          </p:cNvPr>
          <p:cNvSpPr>
            <a:spLocks noGrp="1"/>
          </p:cNvSpPr>
          <p:nvPr>
            <p:ph type="title"/>
          </p:nvPr>
        </p:nvSpPr>
        <p:spPr>
          <a:xfrm>
            <a:off x="839788" y="1922585"/>
            <a:ext cx="3932237" cy="1711568"/>
          </a:xfrm>
          <a:prstGeom prst="rect">
            <a:avLst/>
          </a:prstGeom>
        </p:spPr>
        <p:txBody>
          <a:bodyPr anchor="t" anchorCtr="0"/>
          <a:lstStyle>
            <a:lvl1pPr>
              <a:defRPr sz="3200"/>
            </a:lvl1pPr>
          </a:lstStyle>
          <a:p>
            <a:r>
              <a:rPr lang="en-GB" dirty="0"/>
              <a:t>Click to edit Master title style</a:t>
            </a:r>
            <a:endParaRPr lang="x-none" dirty="0"/>
          </a:p>
        </p:txBody>
      </p:sp>
      <p:sp>
        <p:nvSpPr>
          <p:cNvPr id="9" name="Text Placeholder 3">
            <a:extLst>
              <a:ext uri="{FF2B5EF4-FFF2-40B4-BE49-F238E27FC236}">
                <a16:creationId xmlns:a16="http://schemas.microsoft.com/office/drawing/2014/main" xmlns="" id="{B418BF6F-6CBC-D944-B26F-3A5203D21404}"/>
              </a:ext>
            </a:extLst>
          </p:cNvPr>
          <p:cNvSpPr>
            <a:spLocks noGrp="1"/>
          </p:cNvSpPr>
          <p:nvPr>
            <p:ph type="body" sz="half" idx="2"/>
          </p:nvPr>
        </p:nvSpPr>
        <p:spPr>
          <a:xfrm>
            <a:off x="839788" y="4044461"/>
            <a:ext cx="3932237" cy="20844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xmlns="" val="4102671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98FB405-1E6C-494B-AC7D-5D3A9CDCFE90}"/>
              </a:ext>
            </a:extLst>
          </p:cNvPr>
          <p:cNvSpPr>
            <a:spLocks noGrp="1"/>
          </p:cNvSpPr>
          <p:nvPr>
            <p:ph type="body" idx="1"/>
          </p:nvPr>
        </p:nvSpPr>
        <p:spPr>
          <a:xfrm>
            <a:off x="838200" y="3051710"/>
            <a:ext cx="10515600" cy="330464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7" name="Rectangle 6">
            <a:extLst>
              <a:ext uri="{FF2B5EF4-FFF2-40B4-BE49-F238E27FC236}">
                <a16:creationId xmlns:a16="http://schemas.microsoft.com/office/drawing/2014/main" xmlns="" id="{AC86AE17-EBA8-2A46-9DC5-AE796C358A8C}"/>
              </a:ext>
            </a:extLst>
          </p:cNvPr>
          <p:cNvSpPr/>
          <p:nvPr userDrawn="1"/>
        </p:nvSpPr>
        <p:spPr>
          <a:xfrm>
            <a:off x="0" y="1"/>
            <a:ext cx="12192000" cy="11491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itle Placeholder 7">
            <a:extLst>
              <a:ext uri="{FF2B5EF4-FFF2-40B4-BE49-F238E27FC236}">
                <a16:creationId xmlns:a16="http://schemas.microsoft.com/office/drawing/2014/main" xmlns="" id="{990277EE-41BA-9346-9DBF-15C1409D8A58}"/>
              </a:ext>
            </a:extLst>
          </p:cNvPr>
          <p:cNvSpPr>
            <a:spLocks noGrp="1"/>
          </p:cNvSpPr>
          <p:nvPr>
            <p:ph type="title"/>
          </p:nvPr>
        </p:nvSpPr>
        <p:spPr>
          <a:xfrm>
            <a:off x="838200" y="1861985"/>
            <a:ext cx="10515600" cy="824600"/>
          </a:xfrm>
          <a:prstGeom prst="rect">
            <a:avLst/>
          </a:prstGeom>
        </p:spPr>
        <p:txBody>
          <a:bodyPr vert="horz" lIns="0" tIns="0" rIns="0" bIns="0" rtlCol="0" anchor="t" anchorCtr="0">
            <a:normAutofit/>
          </a:bodyPr>
          <a:lstStyle/>
          <a:p>
            <a:r>
              <a:rPr lang="en-GB" dirty="0"/>
              <a:t>Click to edit Master title style</a:t>
            </a:r>
            <a:endParaRPr lang="x-none" dirty="0"/>
          </a:p>
        </p:txBody>
      </p:sp>
      <p:pic>
        <p:nvPicPr>
          <p:cNvPr id="5" name="Picture 2" descr="C:\Radni\Desktop\ppt-header-KLIO 8.png"/>
          <p:cNvPicPr>
            <a:picLocks noChangeAspect="1" noChangeArrowheads="1"/>
          </p:cNvPicPr>
          <p:nvPr userDrawn="1"/>
        </p:nvPicPr>
        <p:blipFill>
          <a:blip r:embed="rId11"/>
          <a:srcRect/>
          <a:stretch>
            <a:fillRect/>
          </a:stretch>
        </p:blipFill>
        <p:spPr bwMode="auto">
          <a:xfrm>
            <a:off x="1" y="-8918"/>
            <a:ext cx="12192000" cy="1158096"/>
          </a:xfrm>
          <a:prstGeom prst="rect">
            <a:avLst/>
          </a:prstGeom>
          <a:noFill/>
        </p:spPr>
      </p:pic>
    </p:spTree>
    <p:extLst>
      <p:ext uri="{BB962C8B-B14F-4D97-AF65-F5344CB8AC3E}">
        <p14:creationId xmlns:p14="http://schemas.microsoft.com/office/powerpoint/2010/main" xmlns="" val="3545696358"/>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jpe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www.e-sfera.hr/dodatni-digitalni-sadrzaji/15eabafd-f9e6-492b-b7f6-0f71a63308ba/" TargetMode="External"/><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image" Target="../media/image6.jpeg"/><Relationship Id="rId4" Type="http://schemas.openxmlformats.org/officeDocument/2006/relationships/hyperlink" Target="https://www.youtube.com/watch?time_continue=3&amp;v=YqyQfjDScjU&amp;feature=emb_log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hyperlink" Target="https://www.youtube.com/watch?v=kdLP7kDT_TY" TargetMode="Externa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xmlns="" id="{6302B887-05EF-4A11-954B-6AD6BC4DADEF}"/>
              </a:ext>
            </a:extLst>
          </p:cNvPr>
          <p:cNvSpPr>
            <a:spLocks noGrp="1"/>
          </p:cNvSpPr>
          <p:nvPr>
            <p:ph type="ctrTitle"/>
          </p:nvPr>
        </p:nvSpPr>
        <p:spPr>
          <a:xfrm>
            <a:off x="1451728" y="2234153"/>
            <a:ext cx="9216272" cy="2185447"/>
          </a:xfrm>
          <a:custGeom>
            <a:avLst/>
            <a:gdLst>
              <a:gd name="connsiteX0" fmla="*/ 273181 w 9216272"/>
              <a:gd name="connsiteY0" fmla="*/ 273181 h 2185447"/>
              <a:gd name="connsiteX1" fmla="*/ 680000 w 9216272"/>
              <a:gd name="connsiteY1" fmla="*/ 273181 h 2185447"/>
              <a:gd name="connsiteX2" fmla="*/ 1520314 w 9216272"/>
              <a:gd name="connsiteY2" fmla="*/ 273181 h 2185447"/>
              <a:gd name="connsiteX3" fmla="*/ 2100531 w 9216272"/>
              <a:gd name="connsiteY3" fmla="*/ 273181 h 2185447"/>
              <a:gd name="connsiteX4" fmla="*/ 2594049 w 9216272"/>
              <a:gd name="connsiteY4" fmla="*/ 273181 h 2185447"/>
              <a:gd name="connsiteX5" fmla="*/ 3000868 w 9216272"/>
              <a:gd name="connsiteY5" fmla="*/ 273181 h 2185447"/>
              <a:gd name="connsiteX6" fmla="*/ 3407687 w 9216272"/>
              <a:gd name="connsiteY6" fmla="*/ 273181 h 2185447"/>
              <a:gd name="connsiteX7" fmla="*/ 3814506 w 9216272"/>
              <a:gd name="connsiteY7" fmla="*/ 273181 h 2185447"/>
              <a:gd name="connsiteX8" fmla="*/ 4394723 w 9216272"/>
              <a:gd name="connsiteY8" fmla="*/ 273181 h 2185447"/>
              <a:gd name="connsiteX9" fmla="*/ 5235037 w 9216272"/>
              <a:gd name="connsiteY9" fmla="*/ 273181 h 2185447"/>
              <a:gd name="connsiteX10" fmla="*/ 5988652 w 9216272"/>
              <a:gd name="connsiteY10" fmla="*/ 273181 h 2185447"/>
              <a:gd name="connsiteX11" fmla="*/ 6655569 w 9216272"/>
              <a:gd name="connsiteY11" fmla="*/ 273181 h 2185447"/>
              <a:gd name="connsiteX12" fmla="*/ 7062387 w 9216272"/>
              <a:gd name="connsiteY12" fmla="*/ 273181 h 2185447"/>
              <a:gd name="connsiteX13" fmla="*/ 7729304 w 9216272"/>
              <a:gd name="connsiteY13" fmla="*/ 273181 h 2185447"/>
              <a:gd name="connsiteX14" fmla="*/ 8943091 w 9216272"/>
              <a:gd name="connsiteY14" fmla="*/ 273181 h 2185447"/>
              <a:gd name="connsiteX15" fmla="*/ 8943091 w 9216272"/>
              <a:gd name="connsiteY15" fmla="*/ 803152 h 2185447"/>
              <a:gd name="connsiteX16" fmla="*/ 8943091 w 9216272"/>
              <a:gd name="connsiteY16" fmla="*/ 1333123 h 2185447"/>
              <a:gd name="connsiteX17" fmla="*/ 8943091 w 9216272"/>
              <a:gd name="connsiteY17" fmla="*/ 1912266 h 2185447"/>
              <a:gd name="connsiteX18" fmla="*/ 8362874 w 9216272"/>
              <a:gd name="connsiteY18" fmla="*/ 1912266 h 2185447"/>
              <a:gd name="connsiteX19" fmla="*/ 7782657 w 9216272"/>
              <a:gd name="connsiteY19" fmla="*/ 1912266 h 2185447"/>
              <a:gd name="connsiteX20" fmla="*/ 7115741 w 9216272"/>
              <a:gd name="connsiteY20" fmla="*/ 1912266 h 2185447"/>
              <a:gd name="connsiteX21" fmla="*/ 6448825 w 9216272"/>
              <a:gd name="connsiteY21" fmla="*/ 1912266 h 2185447"/>
              <a:gd name="connsiteX22" fmla="*/ 5868608 w 9216272"/>
              <a:gd name="connsiteY22" fmla="*/ 1912266 h 2185447"/>
              <a:gd name="connsiteX23" fmla="*/ 5201691 w 9216272"/>
              <a:gd name="connsiteY23" fmla="*/ 1912266 h 2185447"/>
              <a:gd name="connsiteX24" fmla="*/ 4794873 w 9216272"/>
              <a:gd name="connsiteY24" fmla="*/ 1912266 h 2185447"/>
              <a:gd name="connsiteX25" fmla="*/ 4127956 w 9216272"/>
              <a:gd name="connsiteY25" fmla="*/ 1912266 h 2185447"/>
              <a:gd name="connsiteX26" fmla="*/ 3461040 w 9216272"/>
              <a:gd name="connsiteY26" fmla="*/ 1912266 h 2185447"/>
              <a:gd name="connsiteX27" fmla="*/ 2967522 w 9216272"/>
              <a:gd name="connsiteY27" fmla="*/ 1912266 h 2185447"/>
              <a:gd name="connsiteX28" fmla="*/ 2474004 w 9216272"/>
              <a:gd name="connsiteY28" fmla="*/ 1912266 h 2185447"/>
              <a:gd name="connsiteX29" fmla="*/ 1720389 w 9216272"/>
              <a:gd name="connsiteY29" fmla="*/ 1912266 h 2185447"/>
              <a:gd name="connsiteX30" fmla="*/ 1313570 w 9216272"/>
              <a:gd name="connsiteY30" fmla="*/ 1912266 h 2185447"/>
              <a:gd name="connsiteX31" fmla="*/ 273181 w 9216272"/>
              <a:gd name="connsiteY31" fmla="*/ 1912266 h 2185447"/>
              <a:gd name="connsiteX32" fmla="*/ 273181 w 9216272"/>
              <a:gd name="connsiteY32" fmla="*/ 1398686 h 2185447"/>
              <a:gd name="connsiteX33" fmla="*/ 273181 w 9216272"/>
              <a:gd name="connsiteY33" fmla="*/ 885106 h 2185447"/>
              <a:gd name="connsiteX34" fmla="*/ 273181 w 9216272"/>
              <a:gd name="connsiteY34" fmla="*/ 273181 h 2185447"/>
              <a:gd name="connsiteX0" fmla="*/ 0 w 9216272"/>
              <a:gd name="connsiteY0" fmla="*/ 0 h 2185447"/>
              <a:gd name="connsiteX1" fmla="*/ 750468 w 9216272"/>
              <a:gd name="connsiteY1" fmla="*/ 0 h 2185447"/>
              <a:gd name="connsiteX2" fmla="*/ 1132285 w 9216272"/>
              <a:gd name="connsiteY2" fmla="*/ 0 h 2185447"/>
              <a:gd name="connsiteX3" fmla="*/ 1974915 w 9216272"/>
              <a:gd name="connsiteY3" fmla="*/ 0 h 2185447"/>
              <a:gd name="connsiteX4" fmla="*/ 2633221 w 9216272"/>
              <a:gd name="connsiteY4" fmla="*/ 0 h 2185447"/>
              <a:gd name="connsiteX5" fmla="*/ 3107200 w 9216272"/>
              <a:gd name="connsiteY5" fmla="*/ 0 h 2185447"/>
              <a:gd name="connsiteX6" fmla="*/ 3581180 w 9216272"/>
              <a:gd name="connsiteY6" fmla="*/ 0 h 2185447"/>
              <a:gd name="connsiteX7" fmla="*/ 4147322 w 9216272"/>
              <a:gd name="connsiteY7" fmla="*/ 0 h 2185447"/>
              <a:gd name="connsiteX8" fmla="*/ 4713465 w 9216272"/>
              <a:gd name="connsiteY8" fmla="*/ 0 h 2185447"/>
              <a:gd name="connsiteX9" fmla="*/ 5187445 w 9216272"/>
              <a:gd name="connsiteY9" fmla="*/ 0 h 2185447"/>
              <a:gd name="connsiteX10" fmla="*/ 5845750 w 9216272"/>
              <a:gd name="connsiteY10" fmla="*/ 0 h 2185447"/>
              <a:gd name="connsiteX11" fmla="*/ 6227567 w 9216272"/>
              <a:gd name="connsiteY11" fmla="*/ 0 h 2185447"/>
              <a:gd name="connsiteX12" fmla="*/ 6978035 w 9216272"/>
              <a:gd name="connsiteY12" fmla="*/ 0 h 2185447"/>
              <a:gd name="connsiteX13" fmla="*/ 7544177 w 9216272"/>
              <a:gd name="connsiteY13" fmla="*/ 0 h 2185447"/>
              <a:gd name="connsiteX14" fmla="*/ 8110319 w 9216272"/>
              <a:gd name="connsiteY14" fmla="*/ 0 h 2185447"/>
              <a:gd name="connsiteX15" fmla="*/ 8584299 w 9216272"/>
              <a:gd name="connsiteY15" fmla="*/ 0 h 2185447"/>
              <a:gd name="connsiteX16" fmla="*/ 9216272 w 9216272"/>
              <a:gd name="connsiteY16" fmla="*/ 0 h 2185447"/>
              <a:gd name="connsiteX17" fmla="*/ 8943091 w 9216272"/>
              <a:gd name="connsiteY17" fmla="*/ 273181 h 2185447"/>
              <a:gd name="connsiteX18" fmla="*/ 8276175 w 9216272"/>
              <a:gd name="connsiteY18" fmla="*/ 273181 h 2185447"/>
              <a:gd name="connsiteX19" fmla="*/ 7782657 w 9216272"/>
              <a:gd name="connsiteY19" fmla="*/ 273181 h 2185447"/>
              <a:gd name="connsiteX20" fmla="*/ 7289139 w 9216272"/>
              <a:gd name="connsiteY20" fmla="*/ 273181 h 2185447"/>
              <a:gd name="connsiteX21" fmla="*/ 6622223 w 9216272"/>
              <a:gd name="connsiteY21" fmla="*/ 273181 h 2185447"/>
              <a:gd name="connsiteX22" fmla="*/ 6215404 w 9216272"/>
              <a:gd name="connsiteY22" fmla="*/ 273181 h 2185447"/>
              <a:gd name="connsiteX23" fmla="*/ 5461789 w 9216272"/>
              <a:gd name="connsiteY23" fmla="*/ 273181 h 2185447"/>
              <a:gd name="connsiteX24" fmla="*/ 4794873 w 9216272"/>
              <a:gd name="connsiteY24" fmla="*/ 273181 h 2185447"/>
              <a:gd name="connsiteX25" fmla="*/ 4214655 w 9216272"/>
              <a:gd name="connsiteY25" fmla="*/ 273181 h 2185447"/>
              <a:gd name="connsiteX26" fmla="*/ 3374341 w 9216272"/>
              <a:gd name="connsiteY26" fmla="*/ 273181 h 2185447"/>
              <a:gd name="connsiteX27" fmla="*/ 2880823 w 9216272"/>
              <a:gd name="connsiteY27" fmla="*/ 273181 h 2185447"/>
              <a:gd name="connsiteX28" fmla="*/ 2387305 w 9216272"/>
              <a:gd name="connsiteY28" fmla="*/ 273181 h 2185447"/>
              <a:gd name="connsiteX29" fmla="*/ 1893787 w 9216272"/>
              <a:gd name="connsiteY29" fmla="*/ 273181 h 2185447"/>
              <a:gd name="connsiteX30" fmla="*/ 1226871 w 9216272"/>
              <a:gd name="connsiteY30" fmla="*/ 273181 h 2185447"/>
              <a:gd name="connsiteX31" fmla="*/ 273181 w 9216272"/>
              <a:gd name="connsiteY31" fmla="*/ 273181 h 2185447"/>
              <a:gd name="connsiteX32" fmla="*/ 0 w 9216272"/>
              <a:gd name="connsiteY32" fmla="*/ 0 h 2185447"/>
              <a:gd name="connsiteX0" fmla="*/ 0 w 9216272"/>
              <a:gd name="connsiteY0" fmla="*/ 2185447 h 2185447"/>
              <a:gd name="connsiteX1" fmla="*/ 273181 w 9216272"/>
              <a:gd name="connsiteY1" fmla="*/ 1912266 h 2185447"/>
              <a:gd name="connsiteX2" fmla="*/ 766699 w 9216272"/>
              <a:gd name="connsiteY2" fmla="*/ 1912266 h 2185447"/>
              <a:gd name="connsiteX3" fmla="*/ 1433615 w 9216272"/>
              <a:gd name="connsiteY3" fmla="*/ 1912266 h 2185447"/>
              <a:gd name="connsiteX4" fmla="*/ 1927133 w 9216272"/>
              <a:gd name="connsiteY4" fmla="*/ 1912266 h 2185447"/>
              <a:gd name="connsiteX5" fmla="*/ 2420651 w 9216272"/>
              <a:gd name="connsiteY5" fmla="*/ 1912266 h 2185447"/>
              <a:gd name="connsiteX6" fmla="*/ 3000868 w 9216272"/>
              <a:gd name="connsiteY6" fmla="*/ 1912266 h 2185447"/>
              <a:gd name="connsiteX7" fmla="*/ 3494386 w 9216272"/>
              <a:gd name="connsiteY7" fmla="*/ 1912266 h 2185447"/>
              <a:gd name="connsiteX8" fmla="*/ 4248001 w 9216272"/>
              <a:gd name="connsiteY8" fmla="*/ 1912266 h 2185447"/>
              <a:gd name="connsiteX9" fmla="*/ 5088316 w 9216272"/>
              <a:gd name="connsiteY9" fmla="*/ 1912266 h 2185447"/>
              <a:gd name="connsiteX10" fmla="*/ 5668533 w 9216272"/>
              <a:gd name="connsiteY10" fmla="*/ 1912266 h 2185447"/>
              <a:gd name="connsiteX11" fmla="*/ 6162051 w 9216272"/>
              <a:gd name="connsiteY11" fmla="*/ 1912266 h 2185447"/>
              <a:gd name="connsiteX12" fmla="*/ 6568869 w 9216272"/>
              <a:gd name="connsiteY12" fmla="*/ 1912266 h 2185447"/>
              <a:gd name="connsiteX13" fmla="*/ 7149087 w 9216272"/>
              <a:gd name="connsiteY13" fmla="*/ 1912266 h 2185447"/>
              <a:gd name="connsiteX14" fmla="*/ 7816003 w 9216272"/>
              <a:gd name="connsiteY14" fmla="*/ 1912266 h 2185447"/>
              <a:gd name="connsiteX15" fmla="*/ 8943091 w 9216272"/>
              <a:gd name="connsiteY15" fmla="*/ 1912266 h 2185447"/>
              <a:gd name="connsiteX16" fmla="*/ 9216272 w 9216272"/>
              <a:gd name="connsiteY16" fmla="*/ 2185447 h 2185447"/>
              <a:gd name="connsiteX17" fmla="*/ 8834455 w 9216272"/>
              <a:gd name="connsiteY17" fmla="*/ 2185447 h 2185447"/>
              <a:gd name="connsiteX18" fmla="*/ 7991824 w 9216272"/>
              <a:gd name="connsiteY18" fmla="*/ 2185447 h 2185447"/>
              <a:gd name="connsiteX19" fmla="*/ 7610007 w 9216272"/>
              <a:gd name="connsiteY19" fmla="*/ 2185447 h 2185447"/>
              <a:gd name="connsiteX20" fmla="*/ 7043865 w 9216272"/>
              <a:gd name="connsiteY20" fmla="*/ 2185447 h 2185447"/>
              <a:gd name="connsiteX21" fmla="*/ 6201234 w 9216272"/>
              <a:gd name="connsiteY21" fmla="*/ 2185447 h 2185447"/>
              <a:gd name="connsiteX22" fmla="*/ 5819417 w 9216272"/>
              <a:gd name="connsiteY22" fmla="*/ 2185447 h 2185447"/>
              <a:gd name="connsiteX23" fmla="*/ 5253275 w 9216272"/>
              <a:gd name="connsiteY23" fmla="*/ 2185447 h 2185447"/>
              <a:gd name="connsiteX24" fmla="*/ 4687133 w 9216272"/>
              <a:gd name="connsiteY24" fmla="*/ 2185447 h 2185447"/>
              <a:gd name="connsiteX25" fmla="*/ 4028827 w 9216272"/>
              <a:gd name="connsiteY25" fmla="*/ 2185447 h 2185447"/>
              <a:gd name="connsiteX26" fmla="*/ 3370522 w 9216272"/>
              <a:gd name="connsiteY26" fmla="*/ 2185447 h 2185447"/>
              <a:gd name="connsiteX27" fmla="*/ 2527892 w 9216272"/>
              <a:gd name="connsiteY27" fmla="*/ 2185447 h 2185447"/>
              <a:gd name="connsiteX28" fmla="*/ 2146075 w 9216272"/>
              <a:gd name="connsiteY28" fmla="*/ 2185447 h 2185447"/>
              <a:gd name="connsiteX29" fmla="*/ 1672095 w 9216272"/>
              <a:gd name="connsiteY29" fmla="*/ 2185447 h 2185447"/>
              <a:gd name="connsiteX30" fmla="*/ 921627 w 9216272"/>
              <a:gd name="connsiteY30" fmla="*/ 2185447 h 2185447"/>
              <a:gd name="connsiteX31" fmla="*/ 0 w 9216272"/>
              <a:gd name="connsiteY31" fmla="*/ 2185447 h 2185447"/>
              <a:gd name="connsiteX0" fmla="*/ 0 w 9216272"/>
              <a:gd name="connsiteY0" fmla="*/ 0 h 2185447"/>
              <a:gd name="connsiteX1" fmla="*/ 273181 w 9216272"/>
              <a:gd name="connsiteY1" fmla="*/ 273181 h 2185447"/>
              <a:gd name="connsiteX2" fmla="*/ 273181 w 9216272"/>
              <a:gd name="connsiteY2" fmla="*/ 852324 h 2185447"/>
              <a:gd name="connsiteX3" fmla="*/ 273181 w 9216272"/>
              <a:gd name="connsiteY3" fmla="*/ 1415077 h 2185447"/>
              <a:gd name="connsiteX4" fmla="*/ 273181 w 9216272"/>
              <a:gd name="connsiteY4" fmla="*/ 1912266 h 2185447"/>
              <a:gd name="connsiteX5" fmla="*/ 0 w 9216272"/>
              <a:gd name="connsiteY5" fmla="*/ 2185447 h 2185447"/>
              <a:gd name="connsiteX6" fmla="*/ 0 w 9216272"/>
              <a:gd name="connsiteY6" fmla="*/ 1595376 h 2185447"/>
              <a:gd name="connsiteX7" fmla="*/ 0 w 9216272"/>
              <a:gd name="connsiteY7" fmla="*/ 1070869 h 2185447"/>
              <a:gd name="connsiteX8" fmla="*/ 0 w 9216272"/>
              <a:gd name="connsiteY8" fmla="*/ 568216 h 2185447"/>
              <a:gd name="connsiteX9" fmla="*/ 0 w 9216272"/>
              <a:gd name="connsiteY9" fmla="*/ 0 h 2185447"/>
              <a:gd name="connsiteX0" fmla="*/ 9216272 w 9216272"/>
              <a:gd name="connsiteY0" fmla="*/ 0 h 2185447"/>
              <a:gd name="connsiteX1" fmla="*/ 9216272 w 9216272"/>
              <a:gd name="connsiteY1" fmla="*/ 480798 h 2185447"/>
              <a:gd name="connsiteX2" fmla="*/ 9216272 w 9216272"/>
              <a:gd name="connsiteY2" fmla="*/ 1070869 h 2185447"/>
              <a:gd name="connsiteX3" fmla="*/ 9216272 w 9216272"/>
              <a:gd name="connsiteY3" fmla="*/ 1573522 h 2185447"/>
              <a:gd name="connsiteX4" fmla="*/ 9216272 w 9216272"/>
              <a:gd name="connsiteY4" fmla="*/ 2185447 h 2185447"/>
              <a:gd name="connsiteX5" fmla="*/ 8943091 w 9216272"/>
              <a:gd name="connsiteY5" fmla="*/ 1912266 h 2185447"/>
              <a:gd name="connsiteX6" fmla="*/ 8943091 w 9216272"/>
              <a:gd name="connsiteY6" fmla="*/ 1382295 h 2185447"/>
              <a:gd name="connsiteX7" fmla="*/ 8943091 w 9216272"/>
              <a:gd name="connsiteY7" fmla="*/ 852324 h 2185447"/>
              <a:gd name="connsiteX8" fmla="*/ 8943091 w 9216272"/>
              <a:gd name="connsiteY8" fmla="*/ 273181 h 2185447"/>
              <a:gd name="connsiteX9" fmla="*/ 9216272 w 9216272"/>
              <a:gd name="connsiteY9" fmla="*/ 0 h 2185447"/>
              <a:gd name="connsiteX0" fmla="*/ 0 w 9216272"/>
              <a:gd name="connsiteY0" fmla="*/ 0 h 2185447"/>
              <a:gd name="connsiteX1" fmla="*/ 658305 w 9216272"/>
              <a:gd name="connsiteY1" fmla="*/ 0 h 2185447"/>
              <a:gd name="connsiteX2" fmla="*/ 1408773 w 9216272"/>
              <a:gd name="connsiteY2" fmla="*/ 0 h 2185447"/>
              <a:gd name="connsiteX3" fmla="*/ 2067078 w 9216272"/>
              <a:gd name="connsiteY3" fmla="*/ 0 h 2185447"/>
              <a:gd name="connsiteX4" fmla="*/ 2448895 w 9216272"/>
              <a:gd name="connsiteY4" fmla="*/ 0 h 2185447"/>
              <a:gd name="connsiteX5" fmla="*/ 3107200 w 9216272"/>
              <a:gd name="connsiteY5" fmla="*/ 0 h 2185447"/>
              <a:gd name="connsiteX6" fmla="*/ 3765505 w 9216272"/>
              <a:gd name="connsiteY6" fmla="*/ 0 h 2185447"/>
              <a:gd name="connsiteX7" fmla="*/ 4331648 w 9216272"/>
              <a:gd name="connsiteY7" fmla="*/ 0 h 2185447"/>
              <a:gd name="connsiteX8" fmla="*/ 5174278 w 9216272"/>
              <a:gd name="connsiteY8" fmla="*/ 0 h 2185447"/>
              <a:gd name="connsiteX9" fmla="*/ 6016909 w 9216272"/>
              <a:gd name="connsiteY9" fmla="*/ 0 h 2185447"/>
              <a:gd name="connsiteX10" fmla="*/ 6675214 w 9216272"/>
              <a:gd name="connsiteY10" fmla="*/ 0 h 2185447"/>
              <a:gd name="connsiteX11" fmla="*/ 7425682 w 9216272"/>
              <a:gd name="connsiteY11" fmla="*/ 0 h 2185447"/>
              <a:gd name="connsiteX12" fmla="*/ 8083987 w 9216272"/>
              <a:gd name="connsiteY12" fmla="*/ 0 h 2185447"/>
              <a:gd name="connsiteX13" fmla="*/ 9216272 w 9216272"/>
              <a:gd name="connsiteY13" fmla="*/ 0 h 2185447"/>
              <a:gd name="connsiteX14" fmla="*/ 9216272 w 9216272"/>
              <a:gd name="connsiteY14" fmla="*/ 590071 h 2185447"/>
              <a:gd name="connsiteX15" fmla="*/ 9216272 w 9216272"/>
              <a:gd name="connsiteY15" fmla="*/ 1114578 h 2185447"/>
              <a:gd name="connsiteX16" fmla="*/ 9216272 w 9216272"/>
              <a:gd name="connsiteY16" fmla="*/ 1682794 h 2185447"/>
              <a:gd name="connsiteX17" fmla="*/ 9216272 w 9216272"/>
              <a:gd name="connsiteY17" fmla="*/ 2185447 h 2185447"/>
              <a:gd name="connsiteX18" fmla="*/ 8373641 w 9216272"/>
              <a:gd name="connsiteY18" fmla="*/ 2185447 h 2185447"/>
              <a:gd name="connsiteX19" fmla="*/ 7807499 w 9216272"/>
              <a:gd name="connsiteY19" fmla="*/ 2185447 h 2185447"/>
              <a:gd name="connsiteX20" fmla="*/ 7425682 w 9216272"/>
              <a:gd name="connsiteY20" fmla="*/ 2185447 h 2185447"/>
              <a:gd name="connsiteX21" fmla="*/ 6767377 w 9216272"/>
              <a:gd name="connsiteY21" fmla="*/ 2185447 h 2185447"/>
              <a:gd name="connsiteX22" fmla="*/ 5924746 w 9216272"/>
              <a:gd name="connsiteY22" fmla="*/ 2185447 h 2185447"/>
              <a:gd name="connsiteX23" fmla="*/ 5082116 w 9216272"/>
              <a:gd name="connsiteY23" fmla="*/ 2185447 h 2185447"/>
              <a:gd name="connsiteX24" fmla="*/ 4423811 w 9216272"/>
              <a:gd name="connsiteY24" fmla="*/ 2185447 h 2185447"/>
              <a:gd name="connsiteX25" fmla="*/ 4041994 w 9216272"/>
              <a:gd name="connsiteY25" fmla="*/ 2185447 h 2185447"/>
              <a:gd name="connsiteX26" fmla="*/ 3199363 w 9216272"/>
              <a:gd name="connsiteY26" fmla="*/ 2185447 h 2185447"/>
              <a:gd name="connsiteX27" fmla="*/ 2817546 w 9216272"/>
              <a:gd name="connsiteY27" fmla="*/ 2185447 h 2185447"/>
              <a:gd name="connsiteX28" fmla="*/ 2159241 w 9216272"/>
              <a:gd name="connsiteY28" fmla="*/ 2185447 h 2185447"/>
              <a:gd name="connsiteX29" fmla="*/ 1408773 w 9216272"/>
              <a:gd name="connsiteY29" fmla="*/ 2185447 h 2185447"/>
              <a:gd name="connsiteX30" fmla="*/ 934793 w 9216272"/>
              <a:gd name="connsiteY30" fmla="*/ 2185447 h 2185447"/>
              <a:gd name="connsiteX31" fmla="*/ 0 w 9216272"/>
              <a:gd name="connsiteY31" fmla="*/ 2185447 h 2185447"/>
              <a:gd name="connsiteX32" fmla="*/ 0 w 9216272"/>
              <a:gd name="connsiteY32" fmla="*/ 1639085 h 2185447"/>
              <a:gd name="connsiteX33" fmla="*/ 0 w 9216272"/>
              <a:gd name="connsiteY33" fmla="*/ 1136432 h 2185447"/>
              <a:gd name="connsiteX34" fmla="*/ 0 w 9216272"/>
              <a:gd name="connsiteY34" fmla="*/ 546362 h 2185447"/>
              <a:gd name="connsiteX35" fmla="*/ 0 w 9216272"/>
              <a:gd name="connsiteY35" fmla="*/ 0 h 2185447"/>
              <a:gd name="connsiteX36" fmla="*/ 273181 w 9216272"/>
              <a:gd name="connsiteY36" fmla="*/ 273181 h 2185447"/>
              <a:gd name="connsiteX37" fmla="*/ 1026796 w 9216272"/>
              <a:gd name="connsiteY37" fmla="*/ 273181 h 2185447"/>
              <a:gd name="connsiteX38" fmla="*/ 1520314 w 9216272"/>
              <a:gd name="connsiteY38" fmla="*/ 273181 h 2185447"/>
              <a:gd name="connsiteX39" fmla="*/ 1927133 w 9216272"/>
              <a:gd name="connsiteY39" fmla="*/ 273181 h 2185447"/>
              <a:gd name="connsiteX40" fmla="*/ 2680748 w 9216272"/>
              <a:gd name="connsiteY40" fmla="*/ 273181 h 2185447"/>
              <a:gd name="connsiteX41" fmla="*/ 3347664 w 9216272"/>
              <a:gd name="connsiteY41" fmla="*/ 273181 h 2185447"/>
              <a:gd name="connsiteX42" fmla="*/ 3927882 w 9216272"/>
              <a:gd name="connsiteY42" fmla="*/ 273181 h 2185447"/>
              <a:gd name="connsiteX43" fmla="*/ 4681497 w 9216272"/>
              <a:gd name="connsiteY43" fmla="*/ 273181 h 2185447"/>
              <a:gd name="connsiteX44" fmla="*/ 5348413 w 9216272"/>
              <a:gd name="connsiteY44" fmla="*/ 273181 h 2185447"/>
              <a:gd name="connsiteX45" fmla="*/ 5928630 w 9216272"/>
              <a:gd name="connsiteY45" fmla="*/ 273181 h 2185447"/>
              <a:gd name="connsiteX46" fmla="*/ 6335449 w 9216272"/>
              <a:gd name="connsiteY46" fmla="*/ 273181 h 2185447"/>
              <a:gd name="connsiteX47" fmla="*/ 6828967 w 9216272"/>
              <a:gd name="connsiteY47" fmla="*/ 273181 h 2185447"/>
              <a:gd name="connsiteX48" fmla="*/ 7235786 w 9216272"/>
              <a:gd name="connsiteY48" fmla="*/ 273181 h 2185447"/>
              <a:gd name="connsiteX49" fmla="*/ 7816003 w 9216272"/>
              <a:gd name="connsiteY49" fmla="*/ 273181 h 2185447"/>
              <a:gd name="connsiteX50" fmla="*/ 8943091 w 9216272"/>
              <a:gd name="connsiteY50" fmla="*/ 273181 h 2185447"/>
              <a:gd name="connsiteX51" fmla="*/ 8943091 w 9216272"/>
              <a:gd name="connsiteY51" fmla="*/ 786761 h 2185447"/>
              <a:gd name="connsiteX52" fmla="*/ 8943091 w 9216272"/>
              <a:gd name="connsiteY52" fmla="*/ 1365904 h 2185447"/>
              <a:gd name="connsiteX53" fmla="*/ 8943091 w 9216272"/>
              <a:gd name="connsiteY53" fmla="*/ 1912266 h 2185447"/>
              <a:gd name="connsiteX54" fmla="*/ 8536272 w 9216272"/>
              <a:gd name="connsiteY54" fmla="*/ 1912266 h 2185447"/>
              <a:gd name="connsiteX55" fmla="*/ 7869356 w 9216272"/>
              <a:gd name="connsiteY55" fmla="*/ 1912266 h 2185447"/>
              <a:gd name="connsiteX56" fmla="*/ 7289139 w 9216272"/>
              <a:gd name="connsiteY56" fmla="*/ 1912266 h 2185447"/>
              <a:gd name="connsiteX57" fmla="*/ 6795621 w 9216272"/>
              <a:gd name="connsiteY57" fmla="*/ 1912266 h 2185447"/>
              <a:gd name="connsiteX58" fmla="*/ 6128705 w 9216272"/>
              <a:gd name="connsiteY58" fmla="*/ 1912266 h 2185447"/>
              <a:gd name="connsiteX59" fmla="*/ 5288390 w 9216272"/>
              <a:gd name="connsiteY59" fmla="*/ 1912266 h 2185447"/>
              <a:gd name="connsiteX60" fmla="*/ 4881572 w 9216272"/>
              <a:gd name="connsiteY60" fmla="*/ 1912266 h 2185447"/>
              <a:gd name="connsiteX61" fmla="*/ 4214655 w 9216272"/>
              <a:gd name="connsiteY61" fmla="*/ 1912266 h 2185447"/>
              <a:gd name="connsiteX62" fmla="*/ 3461040 w 9216272"/>
              <a:gd name="connsiteY62" fmla="*/ 1912266 h 2185447"/>
              <a:gd name="connsiteX63" fmla="*/ 2794124 w 9216272"/>
              <a:gd name="connsiteY63" fmla="*/ 1912266 h 2185447"/>
              <a:gd name="connsiteX64" fmla="*/ 2040509 w 9216272"/>
              <a:gd name="connsiteY64" fmla="*/ 1912266 h 2185447"/>
              <a:gd name="connsiteX65" fmla="*/ 1286894 w 9216272"/>
              <a:gd name="connsiteY65" fmla="*/ 1912266 h 2185447"/>
              <a:gd name="connsiteX66" fmla="*/ 273181 w 9216272"/>
              <a:gd name="connsiteY66" fmla="*/ 1912266 h 2185447"/>
              <a:gd name="connsiteX67" fmla="*/ 273181 w 9216272"/>
              <a:gd name="connsiteY67" fmla="*/ 1349513 h 2185447"/>
              <a:gd name="connsiteX68" fmla="*/ 273181 w 9216272"/>
              <a:gd name="connsiteY68" fmla="*/ 786761 h 2185447"/>
              <a:gd name="connsiteX69" fmla="*/ 273181 w 9216272"/>
              <a:gd name="connsiteY69" fmla="*/ 273181 h 2185447"/>
              <a:gd name="connsiteX70" fmla="*/ 0 w 9216272"/>
              <a:gd name="connsiteY70" fmla="*/ 0 h 2185447"/>
              <a:gd name="connsiteX71" fmla="*/ 273181 w 9216272"/>
              <a:gd name="connsiteY71" fmla="*/ 273181 h 2185447"/>
              <a:gd name="connsiteX72" fmla="*/ 0 w 9216272"/>
              <a:gd name="connsiteY72" fmla="*/ 2185447 h 2185447"/>
              <a:gd name="connsiteX73" fmla="*/ 273181 w 9216272"/>
              <a:gd name="connsiteY73" fmla="*/ 1912266 h 2185447"/>
              <a:gd name="connsiteX74" fmla="*/ 9216272 w 9216272"/>
              <a:gd name="connsiteY74" fmla="*/ 0 h 2185447"/>
              <a:gd name="connsiteX75" fmla="*/ 8943091 w 9216272"/>
              <a:gd name="connsiteY75" fmla="*/ 273181 h 2185447"/>
              <a:gd name="connsiteX76" fmla="*/ 9216272 w 9216272"/>
              <a:gd name="connsiteY76" fmla="*/ 2185447 h 2185447"/>
              <a:gd name="connsiteX77" fmla="*/ 8943091 w 9216272"/>
              <a:gd name="connsiteY77" fmla="*/ 1912266 h 21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216272" h="2185447" stroke="0" extrusionOk="0">
                <a:moveTo>
                  <a:pt x="273181" y="273181"/>
                </a:moveTo>
                <a:cubicBezTo>
                  <a:pt x="439906" y="255490"/>
                  <a:pt x="576648" y="270379"/>
                  <a:pt x="680000" y="273181"/>
                </a:cubicBezTo>
                <a:cubicBezTo>
                  <a:pt x="783352" y="275983"/>
                  <a:pt x="1315106" y="297494"/>
                  <a:pt x="1520314" y="273181"/>
                </a:cubicBezTo>
                <a:cubicBezTo>
                  <a:pt x="1725522" y="248868"/>
                  <a:pt x="1976851" y="257491"/>
                  <a:pt x="2100531" y="273181"/>
                </a:cubicBezTo>
                <a:cubicBezTo>
                  <a:pt x="2224211" y="288871"/>
                  <a:pt x="2488455" y="276693"/>
                  <a:pt x="2594049" y="273181"/>
                </a:cubicBezTo>
                <a:cubicBezTo>
                  <a:pt x="2699643" y="269669"/>
                  <a:pt x="2912548" y="289045"/>
                  <a:pt x="3000868" y="273181"/>
                </a:cubicBezTo>
                <a:cubicBezTo>
                  <a:pt x="3089188" y="257317"/>
                  <a:pt x="3259642" y="269135"/>
                  <a:pt x="3407687" y="273181"/>
                </a:cubicBezTo>
                <a:cubicBezTo>
                  <a:pt x="3555732" y="277227"/>
                  <a:pt x="3699157" y="264693"/>
                  <a:pt x="3814506" y="273181"/>
                </a:cubicBezTo>
                <a:cubicBezTo>
                  <a:pt x="3929855" y="281669"/>
                  <a:pt x="4108641" y="299672"/>
                  <a:pt x="4394723" y="273181"/>
                </a:cubicBezTo>
                <a:cubicBezTo>
                  <a:pt x="4680805" y="246690"/>
                  <a:pt x="4948143" y="251208"/>
                  <a:pt x="5235037" y="273181"/>
                </a:cubicBezTo>
                <a:cubicBezTo>
                  <a:pt x="5521931" y="295154"/>
                  <a:pt x="5809426" y="270441"/>
                  <a:pt x="5988652" y="273181"/>
                </a:cubicBezTo>
                <a:cubicBezTo>
                  <a:pt x="6167878" y="275921"/>
                  <a:pt x="6442337" y="259332"/>
                  <a:pt x="6655569" y="273181"/>
                </a:cubicBezTo>
                <a:cubicBezTo>
                  <a:pt x="6868801" y="287030"/>
                  <a:pt x="6896824" y="284975"/>
                  <a:pt x="7062387" y="273181"/>
                </a:cubicBezTo>
                <a:cubicBezTo>
                  <a:pt x="7227950" y="261387"/>
                  <a:pt x="7512314" y="264721"/>
                  <a:pt x="7729304" y="273181"/>
                </a:cubicBezTo>
                <a:cubicBezTo>
                  <a:pt x="7946294" y="281641"/>
                  <a:pt x="8485384" y="226204"/>
                  <a:pt x="8943091" y="273181"/>
                </a:cubicBezTo>
                <a:cubicBezTo>
                  <a:pt x="8942059" y="396423"/>
                  <a:pt x="8965444" y="570334"/>
                  <a:pt x="8943091" y="803152"/>
                </a:cubicBezTo>
                <a:cubicBezTo>
                  <a:pt x="8920738" y="1035970"/>
                  <a:pt x="8917854" y="1074445"/>
                  <a:pt x="8943091" y="1333123"/>
                </a:cubicBezTo>
                <a:cubicBezTo>
                  <a:pt x="8968328" y="1591801"/>
                  <a:pt x="8936454" y="1672662"/>
                  <a:pt x="8943091" y="1912266"/>
                </a:cubicBezTo>
                <a:cubicBezTo>
                  <a:pt x="8811352" y="1885030"/>
                  <a:pt x="8503672" y="1917786"/>
                  <a:pt x="8362874" y="1912266"/>
                </a:cubicBezTo>
                <a:cubicBezTo>
                  <a:pt x="8222076" y="1906746"/>
                  <a:pt x="8061305" y="1896560"/>
                  <a:pt x="7782657" y="1912266"/>
                </a:cubicBezTo>
                <a:cubicBezTo>
                  <a:pt x="7504009" y="1927972"/>
                  <a:pt x="7286292" y="1895002"/>
                  <a:pt x="7115741" y="1912266"/>
                </a:cubicBezTo>
                <a:cubicBezTo>
                  <a:pt x="6945190" y="1929530"/>
                  <a:pt x="6682392" y="1884215"/>
                  <a:pt x="6448825" y="1912266"/>
                </a:cubicBezTo>
                <a:cubicBezTo>
                  <a:pt x="6215258" y="1940317"/>
                  <a:pt x="6153419" y="1915263"/>
                  <a:pt x="5868608" y="1912266"/>
                </a:cubicBezTo>
                <a:cubicBezTo>
                  <a:pt x="5583797" y="1909269"/>
                  <a:pt x="5339580" y="1883009"/>
                  <a:pt x="5201691" y="1912266"/>
                </a:cubicBezTo>
                <a:cubicBezTo>
                  <a:pt x="5063802" y="1941523"/>
                  <a:pt x="4901474" y="1921520"/>
                  <a:pt x="4794873" y="1912266"/>
                </a:cubicBezTo>
                <a:cubicBezTo>
                  <a:pt x="4688272" y="1903012"/>
                  <a:pt x="4303959" y="1939993"/>
                  <a:pt x="4127956" y="1912266"/>
                </a:cubicBezTo>
                <a:cubicBezTo>
                  <a:pt x="3951953" y="1884539"/>
                  <a:pt x="3784985" y="1893263"/>
                  <a:pt x="3461040" y="1912266"/>
                </a:cubicBezTo>
                <a:cubicBezTo>
                  <a:pt x="3137095" y="1931269"/>
                  <a:pt x="3084197" y="1919381"/>
                  <a:pt x="2967522" y="1912266"/>
                </a:cubicBezTo>
                <a:cubicBezTo>
                  <a:pt x="2850847" y="1905151"/>
                  <a:pt x="2653505" y="1889257"/>
                  <a:pt x="2474004" y="1912266"/>
                </a:cubicBezTo>
                <a:cubicBezTo>
                  <a:pt x="2294503" y="1935275"/>
                  <a:pt x="2068456" y="1886265"/>
                  <a:pt x="1720389" y="1912266"/>
                </a:cubicBezTo>
                <a:cubicBezTo>
                  <a:pt x="1372323" y="1938267"/>
                  <a:pt x="1507219" y="1908838"/>
                  <a:pt x="1313570" y="1912266"/>
                </a:cubicBezTo>
                <a:cubicBezTo>
                  <a:pt x="1119921" y="1915694"/>
                  <a:pt x="758833" y="1953471"/>
                  <a:pt x="273181" y="1912266"/>
                </a:cubicBezTo>
                <a:cubicBezTo>
                  <a:pt x="254688" y="1758057"/>
                  <a:pt x="263530" y="1581504"/>
                  <a:pt x="273181" y="1398686"/>
                </a:cubicBezTo>
                <a:cubicBezTo>
                  <a:pt x="282832" y="1215868"/>
                  <a:pt x="294661" y="1031488"/>
                  <a:pt x="273181" y="885106"/>
                </a:cubicBezTo>
                <a:cubicBezTo>
                  <a:pt x="251701" y="738724"/>
                  <a:pt x="251629" y="421351"/>
                  <a:pt x="273181" y="273181"/>
                </a:cubicBezTo>
                <a:close/>
              </a:path>
              <a:path w="9216272" h="2185447" fill="lightenLess" stroke="0" extrusionOk="0">
                <a:moveTo>
                  <a:pt x="0" y="0"/>
                </a:moveTo>
                <a:cubicBezTo>
                  <a:pt x="217106" y="-3695"/>
                  <a:pt x="401825" y="21273"/>
                  <a:pt x="750468" y="0"/>
                </a:cubicBezTo>
                <a:cubicBezTo>
                  <a:pt x="1099111" y="-21273"/>
                  <a:pt x="960344" y="-14712"/>
                  <a:pt x="1132285" y="0"/>
                </a:cubicBezTo>
                <a:cubicBezTo>
                  <a:pt x="1304226" y="14712"/>
                  <a:pt x="1672708" y="-13650"/>
                  <a:pt x="1974915" y="0"/>
                </a:cubicBezTo>
                <a:cubicBezTo>
                  <a:pt x="2277122" y="13650"/>
                  <a:pt x="2339027" y="6844"/>
                  <a:pt x="2633221" y="0"/>
                </a:cubicBezTo>
                <a:cubicBezTo>
                  <a:pt x="2927415" y="-6844"/>
                  <a:pt x="2908319" y="-1934"/>
                  <a:pt x="3107200" y="0"/>
                </a:cubicBezTo>
                <a:cubicBezTo>
                  <a:pt x="3306081" y="1934"/>
                  <a:pt x="3475803" y="-11947"/>
                  <a:pt x="3581180" y="0"/>
                </a:cubicBezTo>
                <a:cubicBezTo>
                  <a:pt x="3686557" y="11947"/>
                  <a:pt x="4025198" y="-11424"/>
                  <a:pt x="4147322" y="0"/>
                </a:cubicBezTo>
                <a:cubicBezTo>
                  <a:pt x="4269446" y="11424"/>
                  <a:pt x="4564973" y="-1794"/>
                  <a:pt x="4713465" y="0"/>
                </a:cubicBezTo>
                <a:cubicBezTo>
                  <a:pt x="4861957" y="1794"/>
                  <a:pt x="5061296" y="13348"/>
                  <a:pt x="5187445" y="0"/>
                </a:cubicBezTo>
                <a:cubicBezTo>
                  <a:pt x="5313594" y="-13348"/>
                  <a:pt x="5703680" y="-30894"/>
                  <a:pt x="5845750" y="0"/>
                </a:cubicBezTo>
                <a:cubicBezTo>
                  <a:pt x="5987821" y="30894"/>
                  <a:pt x="6140849" y="-2518"/>
                  <a:pt x="6227567" y="0"/>
                </a:cubicBezTo>
                <a:cubicBezTo>
                  <a:pt x="6314285" y="2518"/>
                  <a:pt x="6759608" y="-33094"/>
                  <a:pt x="6978035" y="0"/>
                </a:cubicBezTo>
                <a:cubicBezTo>
                  <a:pt x="7196462" y="33094"/>
                  <a:pt x="7269232" y="-20009"/>
                  <a:pt x="7544177" y="0"/>
                </a:cubicBezTo>
                <a:cubicBezTo>
                  <a:pt x="7819122" y="20009"/>
                  <a:pt x="7944333" y="11108"/>
                  <a:pt x="8110319" y="0"/>
                </a:cubicBezTo>
                <a:cubicBezTo>
                  <a:pt x="8276305" y="-11108"/>
                  <a:pt x="8466422" y="-3129"/>
                  <a:pt x="8584299" y="0"/>
                </a:cubicBezTo>
                <a:cubicBezTo>
                  <a:pt x="8702176" y="3129"/>
                  <a:pt x="8991386" y="19765"/>
                  <a:pt x="9216272" y="0"/>
                </a:cubicBezTo>
                <a:cubicBezTo>
                  <a:pt x="9085756" y="133828"/>
                  <a:pt x="9050608" y="190265"/>
                  <a:pt x="8943091" y="273181"/>
                </a:cubicBezTo>
                <a:cubicBezTo>
                  <a:pt x="8743262" y="306281"/>
                  <a:pt x="8417968" y="305537"/>
                  <a:pt x="8276175" y="273181"/>
                </a:cubicBezTo>
                <a:cubicBezTo>
                  <a:pt x="8134382" y="240825"/>
                  <a:pt x="7960090" y="283330"/>
                  <a:pt x="7782657" y="273181"/>
                </a:cubicBezTo>
                <a:cubicBezTo>
                  <a:pt x="7605224" y="263032"/>
                  <a:pt x="7411142" y="282442"/>
                  <a:pt x="7289139" y="273181"/>
                </a:cubicBezTo>
                <a:cubicBezTo>
                  <a:pt x="7167136" y="263920"/>
                  <a:pt x="6900841" y="277426"/>
                  <a:pt x="6622223" y="273181"/>
                </a:cubicBezTo>
                <a:cubicBezTo>
                  <a:pt x="6343605" y="268936"/>
                  <a:pt x="6415257" y="286410"/>
                  <a:pt x="6215404" y="273181"/>
                </a:cubicBezTo>
                <a:cubicBezTo>
                  <a:pt x="6015551" y="259952"/>
                  <a:pt x="5612795" y="288957"/>
                  <a:pt x="5461789" y="273181"/>
                </a:cubicBezTo>
                <a:cubicBezTo>
                  <a:pt x="5310784" y="257405"/>
                  <a:pt x="5076426" y="300255"/>
                  <a:pt x="4794873" y="273181"/>
                </a:cubicBezTo>
                <a:cubicBezTo>
                  <a:pt x="4513320" y="246107"/>
                  <a:pt x="4399516" y="248105"/>
                  <a:pt x="4214655" y="273181"/>
                </a:cubicBezTo>
                <a:cubicBezTo>
                  <a:pt x="4029794" y="298257"/>
                  <a:pt x="3748389" y="269538"/>
                  <a:pt x="3374341" y="273181"/>
                </a:cubicBezTo>
                <a:cubicBezTo>
                  <a:pt x="3000293" y="276824"/>
                  <a:pt x="3064381" y="251429"/>
                  <a:pt x="2880823" y="273181"/>
                </a:cubicBezTo>
                <a:cubicBezTo>
                  <a:pt x="2697265" y="294933"/>
                  <a:pt x="2575334" y="280413"/>
                  <a:pt x="2387305" y="273181"/>
                </a:cubicBezTo>
                <a:cubicBezTo>
                  <a:pt x="2199276" y="265949"/>
                  <a:pt x="2042086" y="262977"/>
                  <a:pt x="1893787" y="273181"/>
                </a:cubicBezTo>
                <a:cubicBezTo>
                  <a:pt x="1745488" y="283385"/>
                  <a:pt x="1479652" y="257503"/>
                  <a:pt x="1226871" y="273181"/>
                </a:cubicBezTo>
                <a:cubicBezTo>
                  <a:pt x="974090" y="288859"/>
                  <a:pt x="507873" y="317949"/>
                  <a:pt x="273181" y="273181"/>
                </a:cubicBezTo>
                <a:cubicBezTo>
                  <a:pt x="143882" y="159366"/>
                  <a:pt x="124967" y="121941"/>
                  <a:pt x="0" y="0"/>
                </a:cubicBezTo>
                <a:close/>
              </a:path>
              <a:path w="9216272" h="2185447" fill="darkenLess" stroke="0" extrusionOk="0">
                <a:moveTo>
                  <a:pt x="0" y="2185447"/>
                </a:moveTo>
                <a:cubicBezTo>
                  <a:pt x="85137" y="2092686"/>
                  <a:pt x="178754" y="2030020"/>
                  <a:pt x="273181" y="1912266"/>
                </a:cubicBezTo>
                <a:cubicBezTo>
                  <a:pt x="475715" y="1929291"/>
                  <a:pt x="659788" y="1924769"/>
                  <a:pt x="766699" y="1912266"/>
                </a:cubicBezTo>
                <a:cubicBezTo>
                  <a:pt x="873610" y="1899763"/>
                  <a:pt x="1289384" y="1940425"/>
                  <a:pt x="1433615" y="1912266"/>
                </a:cubicBezTo>
                <a:cubicBezTo>
                  <a:pt x="1577846" y="1884107"/>
                  <a:pt x="1826782" y="1923877"/>
                  <a:pt x="1927133" y="1912266"/>
                </a:cubicBezTo>
                <a:cubicBezTo>
                  <a:pt x="2027484" y="1900655"/>
                  <a:pt x="2264511" y="1935573"/>
                  <a:pt x="2420651" y="1912266"/>
                </a:cubicBezTo>
                <a:cubicBezTo>
                  <a:pt x="2576791" y="1888959"/>
                  <a:pt x="2858431" y="1907992"/>
                  <a:pt x="3000868" y="1912266"/>
                </a:cubicBezTo>
                <a:cubicBezTo>
                  <a:pt x="3143305" y="1916540"/>
                  <a:pt x="3310730" y="1934309"/>
                  <a:pt x="3494386" y="1912266"/>
                </a:cubicBezTo>
                <a:cubicBezTo>
                  <a:pt x="3678042" y="1890223"/>
                  <a:pt x="3909877" y="1943223"/>
                  <a:pt x="4248001" y="1912266"/>
                </a:cubicBezTo>
                <a:cubicBezTo>
                  <a:pt x="4586125" y="1881309"/>
                  <a:pt x="4731399" y="1884267"/>
                  <a:pt x="5088316" y="1912266"/>
                </a:cubicBezTo>
                <a:cubicBezTo>
                  <a:pt x="5445233" y="1940265"/>
                  <a:pt x="5448949" y="1892771"/>
                  <a:pt x="5668533" y="1912266"/>
                </a:cubicBezTo>
                <a:cubicBezTo>
                  <a:pt x="5888117" y="1931761"/>
                  <a:pt x="6022798" y="1912615"/>
                  <a:pt x="6162051" y="1912266"/>
                </a:cubicBezTo>
                <a:cubicBezTo>
                  <a:pt x="6301304" y="1911917"/>
                  <a:pt x="6394765" y="1902333"/>
                  <a:pt x="6568869" y="1912266"/>
                </a:cubicBezTo>
                <a:cubicBezTo>
                  <a:pt x="6742973" y="1922199"/>
                  <a:pt x="6924996" y="1903065"/>
                  <a:pt x="7149087" y="1912266"/>
                </a:cubicBezTo>
                <a:cubicBezTo>
                  <a:pt x="7373178" y="1921467"/>
                  <a:pt x="7539307" y="1941720"/>
                  <a:pt x="7816003" y="1912266"/>
                </a:cubicBezTo>
                <a:cubicBezTo>
                  <a:pt x="8092699" y="1882812"/>
                  <a:pt x="8461830" y="1956221"/>
                  <a:pt x="8943091" y="1912266"/>
                </a:cubicBezTo>
                <a:cubicBezTo>
                  <a:pt x="9072485" y="2048222"/>
                  <a:pt x="9153032" y="2096037"/>
                  <a:pt x="9216272" y="2185447"/>
                </a:cubicBezTo>
                <a:cubicBezTo>
                  <a:pt x="9111160" y="2179728"/>
                  <a:pt x="8948109" y="2195053"/>
                  <a:pt x="8834455" y="2185447"/>
                </a:cubicBezTo>
                <a:cubicBezTo>
                  <a:pt x="8720801" y="2175841"/>
                  <a:pt x="8207481" y="2175378"/>
                  <a:pt x="7991824" y="2185447"/>
                </a:cubicBezTo>
                <a:cubicBezTo>
                  <a:pt x="7776167" y="2195516"/>
                  <a:pt x="7722143" y="2189631"/>
                  <a:pt x="7610007" y="2185447"/>
                </a:cubicBezTo>
                <a:cubicBezTo>
                  <a:pt x="7497871" y="2181263"/>
                  <a:pt x="7325983" y="2177451"/>
                  <a:pt x="7043865" y="2185447"/>
                </a:cubicBezTo>
                <a:cubicBezTo>
                  <a:pt x="6761747" y="2193443"/>
                  <a:pt x="6462698" y="2195547"/>
                  <a:pt x="6201234" y="2185447"/>
                </a:cubicBezTo>
                <a:cubicBezTo>
                  <a:pt x="5939770" y="2175347"/>
                  <a:pt x="5954596" y="2168527"/>
                  <a:pt x="5819417" y="2185447"/>
                </a:cubicBezTo>
                <a:cubicBezTo>
                  <a:pt x="5684238" y="2202367"/>
                  <a:pt x="5492960" y="2160806"/>
                  <a:pt x="5253275" y="2185447"/>
                </a:cubicBezTo>
                <a:cubicBezTo>
                  <a:pt x="5013590" y="2210088"/>
                  <a:pt x="4880567" y="2181969"/>
                  <a:pt x="4687133" y="2185447"/>
                </a:cubicBezTo>
                <a:cubicBezTo>
                  <a:pt x="4493699" y="2188925"/>
                  <a:pt x="4276833" y="2213600"/>
                  <a:pt x="4028827" y="2185447"/>
                </a:cubicBezTo>
                <a:cubicBezTo>
                  <a:pt x="3780821" y="2157294"/>
                  <a:pt x="3643184" y="2173926"/>
                  <a:pt x="3370522" y="2185447"/>
                </a:cubicBezTo>
                <a:cubicBezTo>
                  <a:pt x="3097861" y="2196968"/>
                  <a:pt x="2912486" y="2150183"/>
                  <a:pt x="2527892" y="2185447"/>
                </a:cubicBezTo>
                <a:cubicBezTo>
                  <a:pt x="2143298" y="2220712"/>
                  <a:pt x="2298583" y="2182388"/>
                  <a:pt x="2146075" y="2185447"/>
                </a:cubicBezTo>
                <a:cubicBezTo>
                  <a:pt x="1993567" y="2188506"/>
                  <a:pt x="1904295" y="2168000"/>
                  <a:pt x="1672095" y="2185447"/>
                </a:cubicBezTo>
                <a:cubicBezTo>
                  <a:pt x="1439895" y="2202894"/>
                  <a:pt x="1193721" y="2160463"/>
                  <a:pt x="921627" y="2185447"/>
                </a:cubicBezTo>
                <a:cubicBezTo>
                  <a:pt x="649533" y="2210431"/>
                  <a:pt x="196909" y="2145784"/>
                  <a:pt x="0" y="2185447"/>
                </a:cubicBezTo>
                <a:close/>
              </a:path>
              <a:path w="9216272" h="2185447" fill="lighten" stroke="0" extrusionOk="0">
                <a:moveTo>
                  <a:pt x="0" y="0"/>
                </a:moveTo>
                <a:cubicBezTo>
                  <a:pt x="76576" y="72107"/>
                  <a:pt x="136657" y="157823"/>
                  <a:pt x="273181" y="273181"/>
                </a:cubicBezTo>
                <a:cubicBezTo>
                  <a:pt x="289327" y="521134"/>
                  <a:pt x="262188" y="662328"/>
                  <a:pt x="273181" y="852324"/>
                </a:cubicBezTo>
                <a:cubicBezTo>
                  <a:pt x="284174" y="1042320"/>
                  <a:pt x="283546" y="1301087"/>
                  <a:pt x="273181" y="1415077"/>
                </a:cubicBezTo>
                <a:cubicBezTo>
                  <a:pt x="262816" y="1529067"/>
                  <a:pt x="282471" y="1737294"/>
                  <a:pt x="273181" y="1912266"/>
                </a:cubicBezTo>
                <a:cubicBezTo>
                  <a:pt x="188019" y="2008790"/>
                  <a:pt x="108794" y="2064085"/>
                  <a:pt x="0" y="2185447"/>
                </a:cubicBezTo>
                <a:cubicBezTo>
                  <a:pt x="5395" y="2040659"/>
                  <a:pt x="1058" y="1889322"/>
                  <a:pt x="0" y="1595376"/>
                </a:cubicBezTo>
                <a:cubicBezTo>
                  <a:pt x="-1058" y="1301430"/>
                  <a:pt x="-17571" y="1297837"/>
                  <a:pt x="0" y="1070869"/>
                </a:cubicBezTo>
                <a:cubicBezTo>
                  <a:pt x="17571" y="843901"/>
                  <a:pt x="15255" y="760967"/>
                  <a:pt x="0" y="568216"/>
                </a:cubicBezTo>
                <a:cubicBezTo>
                  <a:pt x="-15255" y="375465"/>
                  <a:pt x="5617" y="197461"/>
                  <a:pt x="0" y="0"/>
                </a:cubicBezTo>
                <a:close/>
              </a:path>
              <a:path w="9216272" h="2185447" fill="darken" stroke="0" extrusionOk="0">
                <a:moveTo>
                  <a:pt x="9216272" y="0"/>
                </a:moveTo>
                <a:cubicBezTo>
                  <a:pt x="9206787" y="118815"/>
                  <a:pt x="9208809" y="251111"/>
                  <a:pt x="9216272" y="480798"/>
                </a:cubicBezTo>
                <a:cubicBezTo>
                  <a:pt x="9223735" y="710485"/>
                  <a:pt x="9227250" y="858468"/>
                  <a:pt x="9216272" y="1070869"/>
                </a:cubicBezTo>
                <a:cubicBezTo>
                  <a:pt x="9205294" y="1283270"/>
                  <a:pt x="9225387" y="1408612"/>
                  <a:pt x="9216272" y="1573522"/>
                </a:cubicBezTo>
                <a:cubicBezTo>
                  <a:pt x="9207157" y="1738432"/>
                  <a:pt x="9243796" y="1950539"/>
                  <a:pt x="9216272" y="2185447"/>
                </a:cubicBezTo>
                <a:cubicBezTo>
                  <a:pt x="9108887" y="2055717"/>
                  <a:pt x="9001437" y="1966760"/>
                  <a:pt x="8943091" y="1912266"/>
                </a:cubicBezTo>
                <a:cubicBezTo>
                  <a:pt x="8927748" y="1732682"/>
                  <a:pt x="8937775" y="1512033"/>
                  <a:pt x="8943091" y="1382295"/>
                </a:cubicBezTo>
                <a:cubicBezTo>
                  <a:pt x="8948407" y="1252557"/>
                  <a:pt x="8950798" y="980564"/>
                  <a:pt x="8943091" y="852324"/>
                </a:cubicBezTo>
                <a:cubicBezTo>
                  <a:pt x="8935384" y="724084"/>
                  <a:pt x="8958184" y="464056"/>
                  <a:pt x="8943091" y="273181"/>
                </a:cubicBezTo>
                <a:cubicBezTo>
                  <a:pt x="9043094" y="154662"/>
                  <a:pt x="9071978" y="124008"/>
                  <a:pt x="9216272" y="0"/>
                </a:cubicBezTo>
                <a:close/>
              </a:path>
              <a:path w="9216272" h="2185447" fill="none" extrusionOk="0">
                <a:moveTo>
                  <a:pt x="0" y="0"/>
                </a:moveTo>
                <a:cubicBezTo>
                  <a:pt x="308013" y="-28401"/>
                  <a:pt x="404181" y="-32899"/>
                  <a:pt x="658305" y="0"/>
                </a:cubicBezTo>
                <a:cubicBezTo>
                  <a:pt x="912429" y="32899"/>
                  <a:pt x="1234650" y="18916"/>
                  <a:pt x="1408773" y="0"/>
                </a:cubicBezTo>
                <a:cubicBezTo>
                  <a:pt x="1582896" y="-18916"/>
                  <a:pt x="1784091" y="-4054"/>
                  <a:pt x="2067078" y="0"/>
                </a:cubicBezTo>
                <a:cubicBezTo>
                  <a:pt x="2350066" y="4054"/>
                  <a:pt x="2314485" y="9422"/>
                  <a:pt x="2448895" y="0"/>
                </a:cubicBezTo>
                <a:cubicBezTo>
                  <a:pt x="2583305" y="-9422"/>
                  <a:pt x="2924071" y="-31351"/>
                  <a:pt x="3107200" y="0"/>
                </a:cubicBezTo>
                <a:cubicBezTo>
                  <a:pt x="3290330" y="31351"/>
                  <a:pt x="3468876" y="-32081"/>
                  <a:pt x="3765505" y="0"/>
                </a:cubicBezTo>
                <a:cubicBezTo>
                  <a:pt x="4062134" y="32081"/>
                  <a:pt x="4163337" y="-22014"/>
                  <a:pt x="4331648" y="0"/>
                </a:cubicBezTo>
                <a:cubicBezTo>
                  <a:pt x="4499959" y="22014"/>
                  <a:pt x="4756444" y="-9516"/>
                  <a:pt x="5174278" y="0"/>
                </a:cubicBezTo>
                <a:cubicBezTo>
                  <a:pt x="5592112" y="9516"/>
                  <a:pt x="5600403" y="-36673"/>
                  <a:pt x="6016909" y="0"/>
                </a:cubicBezTo>
                <a:cubicBezTo>
                  <a:pt x="6433415" y="36673"/>
                  <a:pt x="6443155" y="-20492"/>
                  <a:pt x="6675214" y="0"/>
                </a:cubicBezTo>
                <a:cubicBezTo>
                  <a:pt x="6907274" y="20492"/>
                  <a:pt x="7061545" y="3535"/>
                  <a:pt x="7425682" y="0"/>
                </a:cubicBezTo>
                <a:cubicBezTo>
                  <a:pt x="7789819" y="-3535"/>
                  <a:pt x="7914863" y="-24810"/>
                  <a:pt x="8083987" y="0"/>
                </a:cubicBezTo>
                <a:cubicBezTo>
                  <a:pt x="8253112" y="24810"/>
                  <a:pt x="8930572" y="-4838"/>
                  <a:pt x="9216272" y="0"/>
                </a:cubicBezTo>
                <a:cubicBezTo>
                  <a:pt x="9210004" y="204101"/>
                  <a:pt x="9203477" y="454605"/>
                  <a:pt x="9216272" y="590071"/>
                </a:cubicBezTo>
                <a:cubicBezTo>
                  <a:pt x="9229067" y="725537"/>
                  <a:pt x="9203919" y="910094"/>
                  <a:pt x="9216272" y="1114578"/>
                </a:cubicBezTo>
                <a:cubicBezTo>
                  <a:pt x="9228625" y="1319062"/>
                  <a:pt x="9217490" y="1428533"/>
                  <a:pt x="9216272" y="1682794"/>
                </a:cubicBezTo>
                <a:cubicBezTo>
                  <a:pt x="9215054" y="1937055"/>
                  <a:pt x="9203556" y="2058364"/>
                  <a:pt x="9216272" y="2185447"/>
                </a:cubicBezTo>
                <a:cubicBezTo>
                  <a:pt x="8838586" y="2190870"/>
                  <a:pt x="8746688" y="2213350"/>
                  <a:pt x="8373641" y="2185447"/>
                </a:cubicBezTo>
                <a:cubicBezTo>
                  <a:pt x="8000594" y="2157544"/>
                  <a:pt x="7955688" y="2207535"/>
                  <a:pt x="7807499" y="2185447"/>
                </a:cubicBezTo>
                <a:cubicBezTo>
                  <a:pt x="7659310" y="2163359"/>
                  <a:pt x="7530091" y="2183639"/>
                  <a:pt x="7425682" y="2185447"/>
                </a:cubicBezTo>
                <a:cubicBezTo>
                  <a:pt x="7321273" y="2187255"/>
                  <a:pt x="7046063" y="2199573"/>
                  <a:pt x="6767377" y="2185447"/>
                </a:cubicBezTo>
                <a:cubicBezTo>
                  <a:pt x="6488691" y="2171321"/>
                  <a:pt x="6324887" y="2163858"/>
                  <a:pt x="5924746" y="2185447"/>
                </a:cubicBezTo>
                <a:cubicBezTo>
                  <a:pt x="5524605" y="2207036"/>
                  <a:pt x="5397867" y="2152106"/>
                  <a:pt x="5082116" y="2185447"/>
                </a:cubicBezTo>
                <a:cubicBezTo>
                  <a:pt x="4766365" y="2218789"/>
                  <a:pt x="4611809" y="2161364"/>
                  <a:pt x="4423811" y="2185447"/>
                </a:cubicBezTo>
                <a:cubicBezTo>
                  <a:pt x="4235813" y="2209530"/>
                  <a:pt x="4215474" y="2172598"/>
                  <a:pt x="4041994" y="2185447"/>
                </a:cubicBezTo>
                <a:cubicBezTo>
                  <a:pt x="3868514" y="2198296"/>
                  <a:pt x="3484238" y="2215678"/>
                  <a:pt x="3199363" y="2185447"/>
                </a:cubicBezTo>
                <a:cubicBezTo>
                  <a:pt x="2914488" y="2155216"/>
                  <a:pt x="2972002" y="2175118"/>
                  <a:pt x="2817546" y="2185447"/>
                </a:cubicBezTo>
                <a:cubicBezTo>
                  <a:pt x="2663090" y="2195776"/>
                  <a:pt x="2398348" y="2177648"/>
                  <a:pt x="2159241" y="2185447"/>
                </a:cubicBezTo>
                <a:cubicBezTo>
                  <a:pt x="1920134" y="2193246"/>
                  <a:pt x="1698875" y="2161433"/>
                  <a:pt x="1408773" y="2185447"/>
                </a:cubicBezTo>
                <a:cubicBezTo>
                  <a:pt x="1118671" y="2209461"/>
                  <a:pt x="1083355" y="2169990"/>
                  <a:pt x="934793" y="2185447"/>
                </a:cubicBezTo>
                <a:cubicBezTo>
                  <a:pt x="786231" y="2200904"/>
                  <a:pt x="324630" y="2159315"/>
                  <a:pt x="0" y="2185447"/>
                </a:cubicBezTo>
                <a:cubicBezTo>
                  <a:pt x="-25661" y="2063357"/>
                  <a:pt x="24739" y="1891373"/>
                  <a:pt x="0" y="1639085"/>
                </a:cubicBezTo>
                <a:cubicBezTo>
                  <a:pt x="-24739" y="1386797"/>
                  <a:pt x="18501" y="1361133"/>
                  <a:pt x="0" y="1136432"/>
                </a:cubicBezTo>
                <a:cubicBezTo>
                  <a:pt x="-18501" y="911731"/>
                  <a:pt x="6944" y="693827"/>
                  <a:pt x="0" y="546362"/>
                </a:cubicBezTo>
                <a:cubicBezTo>
                  <a:pt x="-6944" y="398897"/>
                  <a:pt x="13146" y="211916"/>
                  <a:pt x="0" y="0"/>
                </a:cubicBezTo>
                <a:close/>
                <a:moveTo>
                  <a:pt x="273181" y="273181"/>
                </a:moveTo>
                <a:cubicBezTo>
                  <a:pt x="602744" y="290001"/>
                  <a:pt x="719414" y="272075"/>
                  <a:pt x="1026796" y="273181"/>
                </a:cubicBezTo>
                <a:cubicBezTo>
                  <a:pt x="1334178" y="274287"/>
                  <a:pt x="1417811" y="265233"/>
                  <a:pt x="1520314" y="273181"/>
                </a:cubicBezTo>
                <a:cubicBezTo>
                  <a:pt x="1622817" y="281129"/>
                  <a:pt x="1831621" y="273198"/>
                  <a:pt x="1927133" y="273181"/>
                </a:cubicBezTo>
                <a:cubicBezTo>
                  <a:pt x="2022645" y="273164"/>
                  <a:pt x="2373982" y="265291"/>
                  <a:pt x="2680748" y="273181"/>
                </a:cubicBezTo>
                <a:cubicBezTo>
                  <a:pt x="2987514" y="281071"/>
                  <a:pt x="3107534" y="257983"/>
                  <a:pt x="3347664" y="273181"/>
                </a:cubicBezTo>
                <a:cubicBezTo>
                  <a:pt x="3587794" y="288379"/>
                  <a:pt x="3788437" y="251963"/>
                  <a:pt x="3927882" y="273181"/>
                </a:cubicBezTo>
                <a:cubicBezTo>
                  <a:pt x="4067327" y="294399"/>
                  <a:pt x="4515360" y="292597"/>
                  <a:pt x="4681497" y="273181"/>
                </a:cubicBezTo>
                <a:cubicBezTo>
                  <a:pt x="4847634" y="253765"/>
                  <a:pt x="5068938" y="291043"/>
                  <a:pt x="5348413" y="273181"/>
                </a:cubicBezTo>
                <a:cubicBezTo>
                  <a:pt x="5627888" y="255319"/>
                  <a:pt x="5746665" y="259611"/>
                  <a:pt x="5928630" y="273181"/>
                </a:cubicBezTo>
                <a:cubicBezTo>
                  <a:pt x="6110595" y="286751"/>
                  <a:pt x="6228258" y="264174"/>
                  <a:pt x="6335449" y="273181"/>
                </a:cubicBezTo>
                <a:cubicBezTo>
                  <a:pt x="6442640" y="282188"/>
                  <a:pt x="6599614" y="262972"/>
                  <a:pt x="6828967" y="273181"/>
                </a:cubicBezTo>
                <a:cubicBezTo>
                  <a:pt x="7058320" y="283390"/>
                  <a:pt x="7083655" y="260940"/>
                  <a:pt x="7235786" y="273181"/>
                </a:cubicBezTo>
                <a:cubicBezTo>
                  <a:pt x="7387917" y="285422"/>
                  <a:pt x="7626872" y="298689"/>
                  <a:pt x="7816003" y="273181"/>
                </a:cubicBezTo>
                <a:cubicBezTo>
                  <a:pt x="8005134" y="247673"/>
                  <a:pt x="8523819" y="316712"/>
                  <a:pt x="8943091" y="273181"/>
                </a:cubicBezTo>
                <a:cubicBezTo>
                  <a:pt x="8940037" y="411197"/>
                  <a:pt x="8940163" y="604177"/>
                  <a:pt x="8943091" y="786761"/>
                </a:cubicBezTo>
                <a:cubicBezTo>
                  <a:pt x="8946019" y="969345"/>
                  <a:pt x="8959629" y="1156905"/>
                  <a:pt x="8943091" y="1365904"/>
                </a:cubicBezTo>
                <a:cubicBezTo>
                  <a:pt x="8926553" y="1574903"/>
                  <a:pt x="8945305" y="1685243"/>
                  <a:pt x="8943091" y="1912266"/>
                </a:cubicBezTo>
                <a:cubicBezTo>
                  <a:pt x="8766544" y="1914413"/>
                  <a:pt x="8702081" y="1902117"/>
                  <a:pt x="8536272" y="1912266"/>
                </a:cubicBezTo>
                <a:cubicBezTo>
                  <a:pt x="8370463" y="1922415"/>
                  <a:pt x="8166436" y="1938052"/>
                  <a:pt x="7869356" y="1912266"/>
                </a:cubicBezTo>
                <a:cubicBezTo>
                  <a:pt x="7572276" y="1886480"/>
                  <a:pt x="7409371" y="1911871"/>
                  <a:pt x="7289139" y="1912266"/>
                </a:cubicBezTo>
                <a:cubicBezTo>
                  <a:pt x="7168907" y="1912661"/>
                  <a:pt x="6961049" y="1925813"/>
                  <a:pt x="6795621" y="1912266"/>
                </a:cubicBezTo>
                <a:cubicBezTo>
                  <a:pt x="6630193" y="1898719"/>
                  <a:pt x="6266518" y="1925367"/>
                  <a:pt x="6128705" y="1912266"/>
                </a:cubicBezTo>
                <a:cubicBezTo>
                  <a:pt x="5990892" y="1899165"/>
                  <a:pt x="5672485" y="1953667"/>
                  <a:pt x="5288390" y="1912266"/>
                </a:cubicBezTo>
                <a:cubicBezTo>
                  <a:pt x="4904296" y="1870865"/>
                  <a:pt x="4993337" y="1902115"/>
                  <a:pt x="4881572" y="1912266"/>
                </a:cubicBezTo>
                <a:cubicBezTo>
                  <a:pt x="4769807" y="1922417"/>
                  <a:pt x="4423788" y="1919417"/>
                  <a:pt x="4214655" y="1912266"/>
                </a:cubicBezTo>
                <a:cubicBezTo>
                  <a:pt x="4005522" y="1905115"/>
                  <a:pt x="3686865" y="1908283"/>
                  <a:pt x="3461040" y="1912266"/>
                </a:cubicBezTo>
                <a:cubicBezTo>
                  <a:pt x="3235215" y="1916249"/>
                  <a:pt x="3066602" y="1936387"/>
                  <a:pt x="2794124" y="1912266"/>
                </a:cubicBezTo>
                <a:cubicBezTo>
                  <a:pt x="2521646" y="1888145"/>
                  <a:pt x="2367387" y="1893558"/>
                  <a:pt x="2040509" y="1912266"/>
                </a:cubicBezTo>
                <a:cubicBezTo>
                  <a:pt x="1713632" y="1930974"/>
                  <a:pt x="1615436" y="1929929"/>
                  <a:pt x="1286894" y="1912266"/>
                </a:cubicBezTo>
                <a:cubicBezTo>
                  <a:pt x="958353" y="1894603"/>
                  <a:pt x="489968" y="1905602"/>
                  <a:pt x="273181" y="1912266"/>
                </a:cubicBezTo>
                <a:cubicBezTo>
                  <a:pt x="281730" y="1765359"/>
                  <a:pt x="284100" y="1584179"/>
                  <a:pt x="273181" y="1349513"/>
                </a:cubicBezTo>
                <a:cubicBezTo>
                  <a:pt x="262262" y="1114847"/>
                  <a:pt x="273196" y="904282"/>
                  <a:pt x="273181" y="786761"/>
                </a:cubicBezTo>
                <a:cubicBezTo>
                  <a:pt x="273166" y="669240"/>
                  <a:pt x="281880" y="395239"/>
                  <a:pt x="273181" y="273181"/>
                </a:cubicBezTo>
                <a:close/>
                <a:moveTo>
                  <a:pt x="0" y="0"/>
                </a:moveTo>
                <a:cubicBezTo>
                  <a:pt x="75231" y="100534"/>
                  <a:pt x="203673" y="206115"/>
                  <a:pt x="273181" y="273181"/>
                </a:cubicBezTo>
                <a:moveTo>
                  <a:pt x="0" y="2185447"/>
                </a:moveTo>
                <a:cubicBezTo>
                  <a:pt x="128373" y="2065692"/>
                  <a:pt x="196944" y="2012359"/>
                  <a:pt x="273181" y="1912266"/>
                </a:cubicBezTo>
                <a:moveTo>
                  <a:pt x="9216272" y="0"/>
                </a:moveTo>
                <a:cubicBezTo>
                  <a:pt x="9114435" y="101930"/>
                  <a:pt x="9042018" y="188300"/>
                  <a:pt x="8943091" y="273181"/>
                </a:cubicBezTo>
                <a:moveTo>
                  <a:pt x="9216272" y="2185447"/>
                </a:moveTo>
                <a:cubicBezTo>
                  <a:pt x="9148771" y="2138791"/>
                  <a:pt x="9043522" y="2029347"/>
                  <a:pt x="8943091" y="1912266"/>
                </a:cubicBezTo>
              </a:path>
            </a:pathLst>
          </a:custGeom>
          <a:noFill/>
          <a:ln>
            <a:extLst>
              <a:ext uri="{C807C97D-BFC1-408E-A445-0C87EB9F89A2}">
                <ask:lineSketchStyleProps xmlns:ask="http://schemas.microsoft.com/office/drawing/2018/sketchyshapes" xmlns="" sd="2124387956">
                  <a:prstGeom prst="bevel">
                    <a:avLst/>
                  </a:prstGeom>
                  <ask:type>
                    <ask:lineSketchFreehand/>
                  </ask:type>
                </ask:lineSketchStyleProps>
              </a:ext>
            </a:extLst>
          </a:ln>
          <a:effectLst>
            <a:glow rad="139700">
              <a:schemeClr val="accent3">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p>
            <a:r>
              <a:rPr lang="hr-HR" sz="4400" b="1" dirty="0">
                <a:solidFill>
                  <a:schemeClr val="tx1"/>
                </a:solidFill>
                <a:effectLst/>
                <a:latin typeface="Elephant" panose="02020904090505020303" pitchFamily="18" charset="0"/>
                <a:ea typeface="Calibri" panose="020F0502020204030204" pitchFamily="34" charset="0"/>
              </a:rPr>
              <a:t>Umjetnost i kultura između dva rata</a:t>
            </a:r>
            <a:endParaRPr lang="hr-HR" sz="19300" dirty="0">
              <a:solidFill>
                <a:schemeClr val="tx1"/>
              </a:solidFill>
              <a:latin typeface="Elephant" panose="02020904090505020303" pitchFamily="18" charset="0"/>
            </a:endParaRPr>
          </a:p>
        </p:txBody>
      </p:sp>
      <p:sp>
        <p:nvSpPr>
          <p:cNvPr id="4" name="Podnaslov 6">
            <a:extLst>
              <a:ext uri="{FF2B5EF4-FFF2-40B4-BE49-F238E27FC236}">
                <a16:creationId xmlns:a16="http://schemas.microsoft.com/office/drawing/2014/main" xmlns="" id="{CC631537-40B6-4421-AA8A-9FC25320D070}"/>
              </a:ext>
            </a:extLst>
          </p:cNvPr>
          <p:cNvSpPr txBox="1">
            <a:spLocks/>
          </p:cNvSpPr>
          <p:nvPr/>
        </p:nvSpPr>
        <p:spPr>
          <a:xfrm>
            <a:off x="1524000" y="4835860"/>
            <a:ext cx="9144000" cy="14024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r-HR" b="1" dirty="0" smtClean="0">
                <a:effectLst/>
                <a:ea typeface="Calibri" panose="020F0502020204030204" pitchFamily="34" charset="0"/>
              </a:rPr>
              <a:t>Umjetnost</a:t>
            </a:r>
            <a:r>
              <a:rPr lang="hr-HR" b="1" dirty="0">
                <a:effectLst/>
                <a:ea typeface="Calibri" panose="020F0502020204030204" pitchFamily="34" charset="0"/>
              </a:rPr>
              <a:t>, religija, kultura i sport u međuratnom razdoblju</a:t>
            </a:r>
            <a:endParaRPr lang="hr-HR" b="1" dirty="0"/>
          </a:p>
        </p:txBody>
      </p:sp>
    </p:spTree>
    <p:extLst>
      <p:ext uri="{BB962C8B-B14F-4D97-AF65-F5344CB8AC3E}">
        <p14:creationId xmlns:p14="http://schemas.microsoft.com/office/powerpoint/2010/main" xmlns="" val="202488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vitak: vodoravno 3">
            <a:extLst>
              <a:ext uri="{FF2B5EF4-FFF2-40B4-BE49-F238E27FC236}">
                <a16:creationId xmlns:a16="http://schemas.microsoft.com/office/drawing/2014/main" xmlns="" id="{0604B751-F25D-4F21-B4B3-78644967F0D3}"/>
              </a:ext>
            </a:extLst>
          </p:cNvPr>
          <p:cNvSpPr/>
          <p:nvPr/>
        </p:nvSpPr>
        <p:spPr>
          <a:xfrm>
            <a:off x="4663126" y="1838227"/>
            <a:ext cx="2865747" cy="4317677"/>
          </a:xfrm>
          <a:custGeom>
            <a:avLst/>
            <a:gdLst>
              <a:gd name="connsiteX0" fmla="*/ 2865747 w 2865747"/>
              <a:gd name="connsiteY0" fmla="*/ 179109 h 4317677"/>
              <a:gd name="connsiteX1" fmla="*/ 2686638 w 2865747"/>
              <a:gd name="connsiteY1" fmla="*/ 358218 h 4317677"/>
              <a:gd name="connsiteX2" fmla="*/ 2686638 w 2865747"/>
              <a:gd name="connsiteY2" fmla="*/ 179109 h 4317677"/>
              <a:gd name="connsiteX3" fmla="*/ 2597083 w 2865747"/>
              <a:gd name="connsiteY3" fmla="*/ 268664 h 4317677"/>
              <a:gd name="connsiteX4" fmla="*/ 2507528 w 2865747"/>
              <a:gd name="connsiteY4" fmla="*/ 179109 h 4317677"/>
              <a:gd name="connsiteX5" fmla="*/ 2507529 w 2865747"/>
              <a:gd name="connsiteY5" fmla="*/ 358218 h 4317677"/>
              <a:gd name="connsiteX6" fmla="*/ 1878856 w 2865747"/>
              <a:gd name="connsiteY6" fmla="*/ 358218 h 4317677"/>
              <a:gd name="connsiteX7" fmla="*/ 1320035 w 2865747"/>
              <a:gd name="connsiteY7" fmla="*/ 358218 h 4317677"/>
              <a:gd name="connsiteX8" fmla="*/ 761214 w 2865747"/>
              <a:gd name="connsiteY8" fmla="*/ 358218 h 4317677"/>
              <a:gd name="connsiteX9" fmla="*/ 179109 w 2865747"/>
              <a:gd name="connsiteY9" fmla="*/ 358218 h 4317677"/>
              <a:gd name="connsiteX10" fmla="*/ 0 w 2865747"/>
              <a:gd name="connsiteY10" fmla="*/ 537327 h 4317677"/>
              <a:gd name="connsiteX11" fmla="*/ 0 w 2865747"/>
              <a:gd name="connsiteY11" fmla="*/ 1209559 h 4317677"/>
              <a:gd name="connsiteX12" fmla="*/ 0 w 2865747"/>
              <a:gd name="connsiteY12" fmla="*/ 1773753 h 4317677"/>
              <a:gd name="connsiteX13" fmla="*/ 0 w 2865747"/>
              <a:gd name="connsiteY13" fmla="*/ 2337947 h 4317677"/>
              <a:gd name="connsiteX14" fmla="*/ 0 w 2865747"/>
              <a:gd name="connsiteY14" fmla="*/ 2830117 h 4317677"/>
              <a:gd name="connsiteX15" fmla="*/ 0 w 2865747"/>
              <a:gd name="connsiteY15" fmla="*/ 3430324 h 4317677"/>
              <a:gd name="connsiteX16" fmla="*/ 0 w 2865747"/>
              <a:gd name="connsiteY16" fmla="*/ 4138568 h 4317677"/>
              <a:gd name="connsiteX17" fmla="*/ 179109 w 2865747"/>
              <a:gd name="connsiteY17" fmla="*/ 4317677 h 4317677"/>
              <a:gd name="connsiteX18" fmla="*/ 358218 w 2865747"/>
              <a:gd name="connsiteY18" fmla="*/ 4138568 h 4317677"/>
              <a:gd name="connsiteX19" fmla="*/ 358218 w 2865747"/>
              <a:gd name="connsiteY19" fmla="*/ 3959459 h 4317677"/>
              <a:gd name="connsiteX20" fmla="*/ 940323 w 2865747"/>
              <a:gd name="connsiteY20" fmla="*/ 3959459 h 4317677"/>
              <a:gd name="connsiteX21" fmla="*/ 1545712 w 2865747"/>
              <a:gd name="connsiteY21" fmla="*/ 3959459 h 4317677"/>
              <a:gd name="connsiteX22" fmla="*/ 2057965 w 2865747"/>
              <a:gd name="connsiteY22" fmla="*/ 3959459 h 4317677"/>
              <a:gd name="connsiteX23" fmla="*/ 2686638 w 2865747"/>
              <a:gd name="connsiteY23" fmla="*/ 3959459 h 4317677"/>
              <a:gd name="connsiteX24" fmla="*/ 2865747 w 2865747"/>
              <a:gd name="connsiteY24" fmla="*/ 3780350 h 4317677"/>
              <a:gd name="connsiteX25" fmla="*/ 2865747 w 2865747"/>
              <a:gd name="connsiteY25" fmla="*/ 3108118 h 4317677"/>
              <a:gd name="connsiteX26" fmla="*/ 2865747 w 2865747"/>
              <a:gd name="connsiteY26" fmla="*/ 2435887 h 4317677"/>
              <a:gd name="connsiteX27" fmla="*/ 2865747 w 2865747"/>
              <a:gd name="connsiteY27" fmla="*/ 1835680 h 4317677"/>
              <a:gd name="connsiteX28" fmla="*/ 2865747 w 2865747"/>
              <a:gd name="connsiteY28" fmla="*/ 1163448 h 4317677"/>
              <a:gd name="connsiteX29" fmla="*/ 2865747 w 2865747"/>
              <a:gd name="connsiteY29" fmla="*/ 179109 h 4317677"/>
              <a:gd name="connsiteX30" fmla="*/ 179109 w 2865747"/>
              <a:gd name="connsiteY30" fmla="*/ 716437 h 4317677"/>
              <a:gd name="connsiteX31" fmla="*/ 358218 w 2865747"/>
              <a:gd name="connsiteY31" fmla="*/ 537328 h 4317677"/>
              <a:gd name="connsiteX32" fmla="*/ 268663 w 2865747"/>
              <a:gd name="connsiteY32" fmla="*/ 447773 h 4317677"/>
              <a:gd name="connsiteX33" fmla="*/ 179108 w 2865747"/>
              <a:gd name="connsiteY33" fmla="*/ 537328 h 4317677"/>
              <a:gd name="connsiteX34" fmla="*/ 179109 w 2865747"/>
              <a:gd name="connsiteY34" fmla="*/ 716437 h 4317677"/>
              <a:gd name="connsiteX0" fmla="*/ 179109 w 2865747"/>
              <a:gd name="connsiteY0" fmla="*/ 716437 h 4317677"/>
              <a:gd name="connsiteX1" fmla="*/ 358218 w 2865747"/>
              <a:gd name="connsiteY1" fmla="*/ 537328 h 4317677"/>
              <a:gd name="connsiteX2" fmla="*/ 268663 w 2865747"/>
              <a:gd name="connsiteY2" fmla="*/ 447773 h 4317677"/>
              <a:gd name="connsiteX3" fmla="*/ 179108 w 2865747"/>
              <a:gd name="connsiteY3" fmla="*/ 537328 h 4317677"/>
              <a:gd name="connsiteX4" fmla="*/ 179109 w 2865747"/>
              <a:gd name="connsiteY4" fmla="*/ 716437 h 4317677"/>
              <a:gd name="connsiteX5" fmla="*/ 2686638 w 2865747"/>
              <a:gd name="connsiteY5" fmla="*/ 358218 h 4317677"/>
              <a:gd name="connsiteX6" fmla="*/ 2865747 w 2865747"/>
              <a:gd name="connsiteY6" fmla="*/ 179109 h 4317677"/>
              <a:gd name="connsiteX7" fmla="*/ 2686638 w 2865747"/>
              <a:gd name="connsiteY7" fmla="*/ 0 h 4317677"/>
              <a:gd name="connsiteX8" fmla="*/ 2507529 w 2865747"/>
              <a:gd name="connsiteY8" fmla="*/ 179109 h 4317677"/>
              <a:gd name="connsiteX9" fmla="*/ 2597084 w 2865747"/>
              <a:gd name="connsiteY9" fmla="*/ 268664 h 4317677"/>
              <a:gd name="connsiteX10" fmla="*/ 2686639 w 2865747"/>
              <a:gd name="connsiteY10" fmla="*/ 179109 h 4317677"/>
              <a:gd name="connsiteX11" fmla="*/ 2686638 w 2865747"/>
              <a:gd name="connsiteY11" fmla="*/ 358218 h 4317677"/>
              <a:gd name="connsiteX0" fmla="*/ 0 w 2865747"/>
              <a:gd name="connsiteY0" fmla="*/ 537328 h 4317677"/>
              <a:gd name="connsiteX1" fmla="*/ 179109 w 2865747"/>
              <a:gd name="connsiteY1" fmla="*/ 358219 h 4317677"/>
              <a:gd name="connsiteX2" fmla="*/ 714646 w 2865747"/>
              <a:gd name="connsiteY2" fmla="*/ 358219 h 4317677"/>
              <a:gd name="connsiteX3" fmla="*/ 1296751 w 2865747"/>
              <a:gd name="connsiteY3" fmla="*/ 358219 h 4317677"/>
              <a:gd name="connsiteX4" fmla="*/ 1809003 w 2865747"/>
              <a:gd name="connsiteY4" fmla="*/ 358218 h 4317677"/>
              <a:gd name="connsiteX5" fmla="*/ 2507529 w 2865747"/>
              <a:gd name="connsiteY5" fmla="*/ 358218 h 4317677"/>
              <a:gd name="connsiteX6" fmla="*/ 2507529 w 2865747"/>
              <a:gd name="connsiteY6" fmla="*/ 179109 h 4317677"/>
              <a:gd name="connsiteX7" fmla="*/ 2686638 w 2865747"/>
              <a:gd name="connsiteY7" fmla="*/ 0 h 4317677"/>
              <a:gd name="connsiteX8" fmla="*/ 2865747 w 2865747"/>
              <a:gd name="connsiteY8" fmla="*/ 179109 h 4317677"/>
              <a:gd name="connsiteX9" fmla="*/ 2865747 w 2865747"/>
              <a:gd name="connsiteY9" fmla="*/ 671278 h 4317677"/>
              <a:gd name="connsiteX10" fmla="*/ 2865747 w 2865747"/>
              <a:gd name="connsiteY10" fmla="*/ 1235473 h 4317677"/>
              <a:gd name="connsiteX11" fmla="*/ 2865747 w 2865747"/>
              <a:gd name="connsiteY11" fmla="*/ 1727642 h 4317677"/>
              <a:gd name="connsiteX12" fmla="*/ 2865747 w 2865747"/>
              <a:gd name="connsiteY12" fmla="*/ 2399874 h 4317677"/>
              <a:gd name="connsiteX13" fmla="*/ 2865747 w 2865747"/>
              <a:gd name="connsiteY13" fmla="*/ 2928056 h 4317677"/>
              <a:gd name="connsiteX14" fmla="*/ 2865747 w 2865747"/>
              <a:gd name="connsiteY14" fmla="*/ 3780349 h 4317677"/>
              <a:gd name="connsiteX15" fmla="*/ 2686638 w 2865747"/>
              <a:gd name="connsiteY15" fmla="*/ 3959458 h 4317677"/>
              <a:gd name="connsiteX16" fmla="*/ 2127817 w 2865747"/>
              <a:gd name="connsiteY16" fmla="*/ 3959458 h 4317677"/>
              <a:gd name="connsiteX17" fmla="*/ 1545712 w 2865747"/>
              <a:gd name="connsiteY17" fmla="*/ 3959458 h 4317677"/>
              <a:gd name="connsiteX18" fmla="*/ 940323 w 2865747"/>
              <a:gd name="connsiteY18" fmla="*/ 3959459 h 4317677"/>
              <a:gd name="connsiteX19" fmla="*/ 358218 w 2865747"/>
              <a:gd name="connsiteY19" fmla="*/ 3959459 h 4317677"/>
              <a:gd name="connsiteX20" fmla="*/ 358218 w 2865747"/>
              <a:gd name="connsiteY20" fmla="*/ 4138568 h 4317677"/>
              <a:gd name="connsiteX21" fmla="*/ 179109 w 2865747"/>
              <a:gd name="connsiteY21" fmla="*/ 4317677 h 4317677"/>
              <a:gd name="connsiteX22" fmla="*/ 0 w 2865747"/>
              <a:gd name="connsiteY22" fmla="*/ 4138568 h 4317677"/>
              <a:gd name="connsiteX23" fmla="*/ 0 w 2865747"/>
              <a:gd name="connsiteY23" fmla="*/ 3502349 h 4317677"/>
              <a:gd name="connsiteX24" fmla="*/ 0 w 2865747"/>
              <a:gd name="connsiteY24" fmla="*/ 2830117 h 4317677"/>
              <a:gd name="connsiteX25" fmla="*/ 0 w 2865747"/>
              <a:gd name="connsiteY25" fmla="*/ 2301936 h 4317677"/>
              <a:gd name="connsiteX26" fmla="*/ 0 w 2865747"/>
              <a:gd name="connsiteY26" fmla="*/ 1809766 h 4317677"/>
              <a:gd name="connsiteX27" fmla="*/ 0 w 2865747"/>
              <a:gd name="connsiteY27" fmla="*/ 1245572 h 4317677"/>
              <a:gd name="connsiteX28" fmla="*/ 0 w 2865747"/>
              <a:gd name="connsiteY28" fmla="*/ 537328 h 4317677"/>
              <a:gd name="connsiteX29" fmla="*/ 2507529 w 2865747"/>
              <a:gd name="connsiteY29" fmla="*/ 358218 h 4317677"/>
              <a:gd name="connsiteX30" fmla="*/ 2686638 w 2865747"/>
              <a:gd name="connsiteY30" fmla="*/ 358218 h 4317677"/>
              <a:gd name="connsiteX31" fmla="*/ 2865747 w 2865747"/>
              <a:gd name="connsiteY31" fmla="*/ 179109 h 4317677"/>
              <a:gd name="connsiteX32" fmla="*/ 2686638 w 2865747"/>
              <a:gd name="connsiteY32" fmla="*/ 358218 h 4317677"/>
              <a:gd name="connsiteX33" fmla="*/ 2686638 w 2865747"/>
              <a:gd name="connsiteY33" fmla="*/ 179109 h 4317677"/>
              <a:gd name="connsiteX34" fmla="*/ 2597083 w 2865747"/>
              <a:gd name="connsiteY34" fmla="*/ 268664 h 4317677"/>
              <a:gd name="connsiteX35" fmla="*/ 2507528 w 2865747"/>
              <a:gd name="connsiteY35" fmla="*/ 179109 h 4317677"/>
              <a:gd name="connsiteX36" fmla="*/ 179109 w 2865747"/>
              <a:gd name="connsiteY36" fmla="*/ 716437 h 4317677"/>
              <a:gd name="connsiteX37" fmla="*/ 179109 w 2865747"/>
              <a:gd name="connsiteY37" fmla="*/ 537328 h 4317677"/>
              <a:gd name="connsiteX38" fmla="*/ 268664 w 2865747"/>
              <a:gd name="connsiteY38" fmla="*/ 447773 h 4317677"/>
              <a:gd name="connsiteX39" fmla="*/ 358219 w 2865747"/>
              <a:gd name="connsiteY39" fmla="*/ 537328 h 4317677"/>
              <a:gd name="connsiteX40" fmla="*/ 179110 w 2865747"/>
              <a:gd name="connsiteY40" fmla="*/ 716437 h 4317677"/>
              <a:gd name="connsiteX41" fmla="*/ 1 w 2865747"/>
              <a:gd name="connsiteY41" fmla="*/ 537328 h 4317677"/>
              <a:gd name="connsiteX42" fmla="*/ 358218 w 2865747"/>
              <a:gd name="connsiteY42" fmla="*/ 537328 h 4317677"/>
              <a:gd name="connsiteX43" fmla="*/ 358218 w 2865747"/>
              <a:gd name="connsiteY43" fmla="*/ 1153312 h 4317677"/>
              <a:gd name="connsiteX44" fmla="*/ 358218 w 2865747"/>
              <a:gd name="connsiteY44" fmla="*/ 1769295 h 4317677"/>
              <a:gd name="connsiteX45" fmla="*/ 358218 w 2865747"/>
              <a:gd name="connsiteY45" fmla="*/ 2487943 h 4317677"/>
              <a:gd name="connsiteX46" fmla="*/ 358218 w 2865747"/>
              <a:gd name="connsiteY46" fmla="*/ 3138148 h 4317677"/>
              <a:gd name="connsiteX47" fmla="*/ 358218 w 2865747"/>
              <a:gd name="connsiteY47" fmla="*/ 3959459 h 431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5747" h="4317677" stroke="0" extrusionOk="0">
                <a:moveTo>
                  <a:pt x="2865747" y="179109"/>
                </a:moveTo>
                <a:cubicBezTo>
                  <a:pt x="2849060" y="267344"/>
                  <a:pt x="2787047" y="337109"/>
                  <a:pt x="2686638" y="358218"/>
                </a:cubicBezTo>
                <a:cubicBezTo>
                  <a:pt x="2694189" y="269110"/>
                  <a:pt x="2682891" y="217444"/>
                  <a:pt x="2686638" y="179109"/>
                </a:cubicBezTo>
                <a:cubicBezTo>
                  <a:pt x="2684972" y="226523"/>
                  <a:pt x="2656116" y="271258"/>
                  <a:pt x="2597083" y="268664"/>
                </a:cubicBezTo>
                <a:cubicBezTo>
                  <a:pt x="2546241" y="266490"/>
                  <a:pt x="2500907" y="220256"/>
                  <a:pt x="2507528" y="179109"/>
                </a:cubicBezTo>
                <a:cubicBezTo>
                  <a:pt x="2505625" y="230943"/>
                  <a:pt x="2514459" y="302217"/>
                  <a:pt x="2507529" y="358218"/>
                </a:cubicBezTo>
                <a:cubicBezTo>
                  <a:pt x="2331471" y="362696"/>
                  <a:pt x="2123067" y="355203"/>
                  <a:pt x="1878856" y="358218"/>
                </a:cubicBezTo>
                <a:cubicBezTo>
                  <a:pt x="1634645" y="361233"/>
                  <a:pt x="1551052" y="360949"/>
                  <a:pt x="1320035" y="358218"/>
                </a:cubicBezTo>
                <a:cubicBezTo>
                  <a:pt x="1089018" y="355487"/>
                  <a:pt x="907261" y="362120"/>
                  <a:pt x="761214" y="358218"/>
                </a:cubicBezTo>
                <a:cubicBezTo>
                  <a:pt x="615167" y="354316"/>
                  <a:pt x="364687" y="341264"/>
                  <a:pt x="179109" y="358218"/>
                </a:cubicBezTo>
                <a:cubicBezTo>
                  <a:pt x="79006" y="367430"/>
                  <a:pt x="6954" y="442156"/>
                  <a:pt x="0" y="537327"/>
                </a:cubicBezTo>
                <a:cubicBezTo>
                  <a:pt x="-3087" y="694636"/>
                  <a:pt x="-9253" y="974209"/>
                  <a:pt x="0" y="1209559"/>
                </a:cubicBezTo>
                <a:cubicBezTo>
                  <a:pt x="9253" y="1444909"/>
                  <a:pt x="-15326" y="1592012"/>
                  <a:pt x="0" y="1773753"/>
                </a:cubicBezTo>
                <a:cubicBezTo>
                  <a:pt x="15326" y="1955494"/>
                  <a:pt x="-26291" y="2224608"/>
                  <a:pt x="0" y="2337947"/>
                </a:cubicBezTo>
                <a:cubicBezTo>
                  <a:pt x="26291" y="2451286"/>
                  <a:pt x="-854" y="2722845"/>
                  <a:pt x="0" y="2830117"/>
                </a:cubicBezTo>
                <a:cubicBezTo>
                  <a:pt x="854" y="2937389"/>
                  <a:pt x="-23699" y="3303458"/>
                  <a:pt x="0" y="3430324"/>
                </a:cubicBezTo>
                <a:cubicBezTo>
                  <a:pt x="23699" y="3557190"/>
                  <a:pt x="17671" y="3853776"/>
                  <a:pt x="0" y="4138568"/>
                </a:cubicBezTo>
                <a:cubicBezTo>
                  <a:pt x="6170" y="4234393"/>
                  <a:pt x="83351" y="4317174"/>
                  <a:pt x="179109" y="4317677"/>
                </a:cubicBezTo>
                <a:cubicBezTo>
                  <a:pt x="259078" y="4309083"/>
                  <a:pt x="356453" y="4235980"/>
                  <a:pt x="358218" y="4138568"/>
                </a:cubicBezTo>
                <a:cubicBezTo>
                  <a:pt x="351655" y="4099181"/>
                  <a:pt x="358530" y="4044283"/>
                  <a:pt x="358218" y="3959459"/>
                </a:cubicBezTo>
                <a:cubicBezTo>
                  <a:pt x="545451" y="3946017"/>
                  <a:pt x="703501" y="3949770"/>
                  <a:pt x="940323" y="3959459"/>
                </a:cubicBezTo>
                <a:cubicBezTo>
                  <a:pt x="1177146" y="3969148"/>
                  <a:pt x="1243343" y="3947981"/>
                  <a:pt x="1545712" y="3959459"/>
                </a:cubicBezTo>
                <a:cubicBezTo>
                  <a:pt x="1848081" y="3970937"/>
                  <a:pt x="1840872" y="3984405"/>
                  <a:pt x="2057965" y="3959459"/>
                </a:cubicBezTo>
                <a:cubicBezTo>
                  <a:pt x="2275058" y="3934513"/>
                  <a:pt x="2440335" y="3958594"/>
                  <a:pt x="2686638" y="3959459"/>
                </a:cubicBezTo>
                <a:cubicBezTo>
                  <a:pt x="2794526" y="3967356"/>
                  <a:pt x="2874858" y="3859906"/>
                  <a:pt x="2865747" y="3780350"/>
                </a:cubicBezTo>
                <a:cubicBezTo>
                  <a:pt x="2884348" y="3558685"/>
                  <a:pt x="2881776" y="3341655"/>
                  <a:pt x="2865747" y="3108118"/>
                </a:cubicBezTo>
                <a:cubicBezTo>
                  <a:pt x="2849718" y="2874581"/>
                  <a:pt x="2877487" y="2762849"/>
                  <a:pt x="2865747" y="2435887"/>
                </a:cubicBezTo>
                <a:cubicBezTo>
                  <a:pt x="2854007" y="2108925"/>
                  <a:pt x="2864650" y="2123694"/>
                  <a:pt x="2865747" y="1835680"/>
                </a:cubicBezTo>
                <a:cubicBezTo>
                  <a:pt x="2866844" y="1547666"/>
                  <a:pt x="2886952" y="1394354"/>
                  <a:pt x="2865747" y="1163448"/>
                </a:cubicBezTo>
                <a:cubicBezTo>
                  <a:pt x="2844542" y="932542"/>
                  <a:pt x="2853724" y="438813"/>
                  <a:pt x="2865747" y="179109"/>
                </a:cubicBezTo>
                <a:close/>
                <a:moveTo>
                  <a:pt x="179109" y="716437"/>
                </a:moveTo>
                <a:cubicBezTo>
                  <a:pt x="292145" y="711658"/>
                  <a:pt x="359829" y="638520"/>
                  <a:pt x="358218" y="537328"/>
                </a:cubicBezTo>
                <a:cubicBezTo>
                  <a:pt x="360855" y="494585"/>
                  <a:pt x="316796" y="445171"/>
                  <a:pt x="268663" y="447773"/>
                </a:cubicBezTo>
                <a:cubicBezTo>
                  <a:pt x="215940" y="450538"/>
                  <a:pt x="180437" y="480130"/>
                  <a:pt x="179108" y="537328"/>
                </a:cubicBezTo>
                <a:cubicBezTo>
                  <a:pt x="175614" y="594911"/>
                  <a:pt x="171939" y="656285"/>
                  <a:pt x="179109" y="716437"/>
                </a:cubicBezTo>
                <a:close/>
              </a:path>
              <a:path w="2865747" h="4317677" fill="darkenLess" stroke="0" extrusionOk="0">
                <a:moveTo>
                  <a:pt x="179109" y="716437"/>
                </a:moveTo>
                <a:cubicBezTo>
                  <a:pt x="271745" y="704576"/>
                  <a:pt x="378926" y="649116"/>
                  <a:pt x="358218" y="537328"/>
                </a:cubicBezTo>
                <a:cubicBezTo>
                  <a:pt x="364115" y="479594"/>
                  <a:pt x="307884" y="446757"/>
                  <a:pt x="268663" y="447773"/>
                </a:cubicBezTo>
                <a:cubicBezTo>
                  <a:pt x="221243" y="454063"/>
                  <a:pt x="188113" y="484231"/>
                  <a:pt x="179108" y="537328"/>
                </a:cubicBezTo>
                <a:cubicBezTo>
                  <a:pt x="190115" y="594903"/>
                  <a:pt x="178264" y="654672"/>
                  <a:pt x="179109" y="716437"/>
                </a:cubicBezTo>
                <a:close/>
                <a:moveTo>
                  <a:pt x="2686638" y="358218"/>
                </a:moveTo>
                <a:cubicBezTo>
                  <a:pt x="2794232" y="348280"/>
                  <a:pt x="2876022" y="267621"/>
                  <a:pt x="2865747" y="179109"/>
                </a:cubicBezTo>
                <a:cubicBezTo>
                  <a:pt x="2857537" y="101490"/>
                  <a:pt x="2788383" y="-18924"/>
                  <a:pt x="2686638" y="0"/>
                </a:cubicBezTo>
                <a:cubicBezTo>
                  <a:pt x="2565772" y="6909"/>
                  <a:pt x="2489874" y="67415"/>
                  <a:pt x="2507529" y="179109"/>
                </a:cubicBezTo>
                <a:cubicBezTo>
                  <a:pt x="2510751" y="235056"/>
                  <a:pt x="2546978" y="275630"/>
                  <a:pt x="2597084" y="268664"/>
                </a:cubicBezTo>
                <a:cubicBezTo>
                  <a:pt x="2643387" y="266576"/>
                  <a:pt x="2688105" y="235385"/>
                  <a:pt x="2686639" y="179109"/>
                </a:cubicBezTo>
                <a:cubicBezTo>
                  <a:pt x="2679254" y="241480"/>
                  <a:pt x="2688414" y="302411"/>
                  <a:pt x="2686638" y="358218"/>
                </a:cubicBezTo>
                <a:close/>
              </a:path>
              <a:path w="2865747" h="4317677" fill="none" extrusionOk="0">
                <a:moveTo>
                  <a:pt x="0" y="537328"/>
                </a:moveTo>
                <a:cubicBezTo>
                  <a:pt x="-12242" y="428835"/>
                  <a:pt x="63107" y="366535"/>
                  <a:pt x="179109" y="358219"/>
                </a:cubicBezTo>
                <a:cubicBezTo>
                  <a:pt x="320125" y="374691"/>
                  <a:pt x="604751" y="378500"/>
                  <a:pt x="714646" y="358219"/>
                </a:cubicBezTo>
                <a:cubicBezTo>
                  <a:pt x="824541" y="337938"/>
                  <a:pt x="1028259" y="346392"/>
                  <a:pt x="1296751" y="358219"/>
                </a:cubicBezTo>
                <a:cubicBezTo>
                  <a:pt x="1565243" y="370046"/>
                  <a:pt x="1609100" y="347289"/>
                  <a:pt x="1809003" y="358218"/>
                </a:cubicBezTo>
                <a:cubicBezTo>
                  <a:pt x="2008906" y="369147"/>
                  <a:pt x="2333440" y="333479"/>
                  <a:pt x="2507529" y="358218"/>
                </a:cubicBezTo>
                <a:cubicBezTo>
                  <a:pt x="2501603" y="296588"/>
                  <a:pt x="2509714" y="242857"/>
                  <a:pt x="2507529" y="179109"/>
                </a:cubicBezTo>
                <a:cubicBezTo>
                  <a:pt x="2512104" y="92305"/>
                  <a:pt x="2574943" y="-158"/>
                  <a:pt x="2686638" y="0"/>
                </a:cubicBezTo>
                <a:cubicBezTo>
                  <a:pt x="2790850" y="8037"/>
                  <a:pt x="2875634" y="98255"/>
                  <a:pt x="2865747" y="179109"/>
                </a:cubicBezTo>
                <a:cubicBezTo>
                  <a:pt x="2876042" y="290711"/>
                  <a:pt x="2872253" y="471376"/>
                  <a:pt x="2865747" y="671278"/>
                </a:cubicBezTo>
                <a:cubicBezTo>
                  <a:pt x="2859241" y="871180"/>
                  <a:pt x="2867266" y="1102316"/>
                  <a:pt x="2865747" y="1235473"/>
                </a:cubicBezTo>
                <a:cubicBezTo>
                  <a:pt x="2864228" y="1368631"/>
                  <a:pt x="2845980" y="1533042"/>
                  <a:pt x="2865747" y="1727642"/>
                </a:cubicBezTo>
                <a:cubicBezTo>
                  <a:pt x="2885514" y="1922242"/>
                  <a:pt x="2880303" y="2125632"/>
                  <a:pt x="2865747" y="2399874"/>
                </a:cubicBezTo>
                <a:cubicBezTo>
                  <a:pt x="2851191" y="2674116"/>
                  <a:pt x="2876034" y="2753279"/>
                  <a:pt x="2865747" y="2928056"/>
                </a:cubicBezTo>
                <a:cubicBezTo>
                  <a:pt x="2855460" y="3102833"/>
                  <a:pt x="2900354" y="3477376"/>
                  <a:pt x="2865747" y="3780349"/>
                </a:cubicBezTo>
                <a:cubicBezTo>
                  <a:pt x="2872940" y="3868196"/>
                  <a:pt x="2777515" y="3969695"/>
                  <a:pt x="2686638" y="3959458"/>
                </a:cubicBezTo>
                <a:cubicBezTo>
                  <a:pt x="2450525" y="3971123"/>
                  <a:pt x="2287517" y="3934010"/>
                  <a:pt x="2127817" y="3959458"/>
                </a:cubicBezTo>
                <a:cubicBezTo>
                  <a:pt x="1968117" y="3984906"/>
                  <a:pt x="1789676" y="3969524"/>
                  <a:pt x="1545712" y="3959458"/>
                </a:cubicBezTo>
                <a:cubicBezTo>
                  <a:pt x="1301748" y="3949393"/>
                  <a:pt x="1116963" y="3967570"/>
                  <a:pt x="940323" y="3959459"/>
                </a:cubicBezTo>
                <a:cubicBezTo>
                  <a:pt x="763683" y="3951348"/>
                  <a:pt x="512581" y="3965259"/>
                  <a:pt x="358218" y="3959459"/>
                </a:cubicBezTo>
                <a:cubicBezTo>
                  <a:pt x="359179" y="4006915"/>
                  <a:pt x="354325" y="4087821"/>
                  <a:pt x="358218" y="4138568"/>
                </a:cubicBezTo>
                <a:cubicBezTo>
                  <a:pt x="371359" y="4236874"/>
                  <a:pt x="271484" y="4315489"/>
                  <a:pt x="179109" y="4317677"/>
                </a:cubicBezTo>
                <a:cubicBezTo>
                  <a:pt x="77552" y="4318816"/>
                  <a:pt x="-9136" y="4229464"/>
                  <a:pt x="0" y="4138568"/>
                </a:cubicBezTo>
                <a:cubicBezTo>
                  <a:pt x="14664" y="3933522"/>
                  <a:pt x="-16820" y="3772357"/>
                  <a:pt x="0" y="3502349"/>
                </a:cubicBezTo>
                <a:cubicBezTo>
                  <a:pt x="16820" y="3232341"/>
                  <a:pt x="-10868" y="3081000"/>
                  <a:pt x="0" y="2830117"/>
                </a:cubicBezTo>
                <a:cubicBezTo>
                  <a:pt x="10868" y="2579234"/>
                  <a:pt x="6218" y="2477118"/>
                  <a:pt x="0" y="2301936"/>
                </a:cubicBezTo>
                <a:cubicBezTo>
                  <a:pt x="-6218" y="2126754"/>
                  <a:pt x="-11744" y="1944996"/>
                  <a:pt x="0" y="1809766"/>
                </a:cubicBezTo>
                <a:cubicBezTo>
                  <a:pt x="11744" y="1674536"/>
                  <a:pt x="-24462" y="1406036"/>
                  <a:pt x="0" y="1245572"/>
                </a:cubicBezTo>
                <a:cubicBezTo>
                  <a:pt x="24462" y="1085108"/>
                  <a:pt x="15597" y="829192"/>
                  <a:pt x="0" y="537328"/>
                </a:cubicBezTo>
                <a:close/>
                <a:moveTo>
                  <a:pt x="2507529" y="358218"/>
                </a:moveTo>
                <a:cubicBezTo>
                  <a:pt x="2544793" y="358382"/>
                  <a:pt x="2607183" y="358358"/>
                  <a:pt x="2686638" y="358218"/>
                </a:cubicBezTo>
                <a:cubicBezTo>
                  <a:pt x="2773350" y="368481"/>
                  <a:pt x="2879788" y="271037"/>
                  <a:pt x="2865747" y="179109"/>
                </a:cubicBezTo>
                <a:moveTo>
                  <a:pt x="2686638" y="358218"/>
                </a:moveTo>
                <a:cubicBezTo>
                  <a:pt x="2683333" y="307076"/>
                  <a:pt x="2680294" y="238745"/>
                  <a:pt x="2686638" y="179109"/>
                </a:cubicBezTo>
                <a:cubicBezTo>
                  <a:pt x="2692162" y="228038"/>
                  <a:pt x="2646046" y="261282"/>
                  <a:pt x="2597083" y="268664"/>
                </a:cubicBezTo>
                <a:cubicBezTo>
                  <a:pt x="2538384" y="273765"/>
                  <a:pt x="2510780" y="235540"/>
                  <a:pt x="2507528" y="179109"/>
                </a:cubicBezTo>
                <a:moveTo>
                  <a:pt x="179109" y="716437"/>
                </a:moveTo>
                <a:cubicBezTo>
                  <a:pt x="178031" y="656198"/>
                  <a:pt x="173685" y="614171"/>
                  <a:pt x="179109" y="537328"/>
                </a:cubicBezTo>
                <a:cubicBezTo>
                  <a:pt x="175082" y="481594"/>
                  <a:pt x="217020" y="446826"/>
                  <a:pt x="268664" y="447773"/>
                </a:cubicBezTo>
                <a:cubicBezTo>
                  <a:pt x="308742" y="443237"/>
                  <a:pt x="355327" y="482845"/>
                  <a:pt x="358219" y="537328"/>
                </a:cubicBezTo>
                <a:cubicBezTo>
                  <a:pt x="356571" y="634294"/>
                  <a:pt x="270305" y="697424"/>
                  <a:pt x="179110" y="716437"/>
                </a:cubicBezTo>
                <a:cubicBezTo>
                  <a:pt x="90367" y="721262"/>
                  <a:pt x="-2655" y="620219"/>
                  <a:pt x="1" y="537328"/>
                </a:cubicBezTo>
                <a:moveTo>
                  <a:pt x="358218" y="537328"/>
                </a:moveTo>
                <a:cubicBezTo>
                  <a:pt x="327707" y="680540"/>
                  <a:pt x="350905" y="947463"/>
                  <a:pt x="358218" y="1153312"/>
                </a:cubicBezTo>
                <a:cubicBezTo>
                  <a:pt x="365531" y="1359161"/>
                  <a:pt x="333940" y="1566966"/>
                  <a:pt x="358218" y="1769295"/>
                </a:cubicBezTo>
                <a:cubicBezTo>
                  <a:pt x="382496" y="1971624"/>
                  <a:pt x="339893" y="2306974"/>
                  <a:pt x="358218" y="2487943"/>
                </a:cubicBezTo>
                <a:cubicBezTo>
                  <a:pt x="376543" y="2668912"/>
                  <a:pt x="355552" y="2973525"/>
                  <a:pt x="358218" y="3138148"/>
                </a:cubicBezTo>
                <a:cubicBezTo>
                  <a:pt x="360884" y="3302771"/>
                  <a:pt x="378438" y="3772118"/>
                  <a:pt x="358218" y="3959459"/>
                </a:cubicBezTo>
              </a:path>
              <a:path w="2865747" h="4317677" fill="none" stroke="0" extrusionOk="0">
                <a:moveTo>
                  <a:pt x="0" y="537328"/>
                </a:moveTo>
                <a:cubicBezTo>
                  <a:pt x="5987" y="439628"/>
                  <a:pt x="81221" y="371360"/>
                  <a:pt x="179109" y="358219"/>
                </a:cubicBezTo>
                <a:cubicBezTo>
                  <a:pt x="332697" y="340265"/>
                  <a:pt x="451120" y="345869"/>
                  <a:pt x="691361" y="358219"/>
                </a:cubicBezTo>
                <a:cubicBezTo>
                  <a:pt x="931602" y="370569"/>
                  <a:pt x="1103516" y="374972"/>
                  <a:pt x="1250182" y="358219"/>
                </a:cubicBezTo>
                <a:cubicBezTo>
                  <a:pt x="1396848" y="341465"/>
                  <a:pt x="1708433" y="336036"/>
                  <a:pt x="1832287" y="358218"/>
                </a:cubicBezTo>
                <a:cubicBezTo>
                  <a:pt x="1956141" y="380400"/>
                  <a:pt x="2268400" y="357746"/>
                  <a:pt x="2507529" y="358218"/>
                </a:cubicBezTo>
                <a:cubicBezTo>
                  <a:pt x="2514105" y="281237"/>
                  <a:pt x="2513155" y="230991"/>
                  <a:pt x="2507529" y="179109"/>
                </a:cubicBezTo>
                <a:cubicBezTo>
                  <a:pt x="2513268" y="90661"/>
                  <a:pt x="2601502" y="-11955"/>
                  <a:pt x="2686638" y="0"/>
                </a:cubicBezTo>
                <a:cubicBezTo>
                  <a:pt x="2787423" y="-3889"/>
                  <a:pt x="2868309" y="80276"/>
                  <a:pt x="2865747" y="179109"/>
                </a:cubicBezTo>
                <a:cubicBezTo>
                  <a:pt x="2881285" y="454575"/>
                  <a:pt x="2845708" y="471321"/>
                  <a:pt x="2865747" y="743303"/>
                </a:cubicBezTo>
                <a:cubicBezTo>
                  <a:pt x="2885786" y="1015285"/>
                  <a:pt x="2847578" y="1184356"/>
                  <a:pt x="2865747" y="1379522"/>
                </a:cubicBezTo>
                <a:cubicBezTo>
                  <a:pt x="2883916" y="1574688"/>
                  <a:pt x="2854852" y="1660344"/>
                  <a:pt x="2865747" y="1871692"/>
                </a:cubicBezTo>
                <a:cubicBezTo>
                  <a:pt x="2876643" y="2083040"/>
                  <a:pt x="2861353" y="2246700"/>
                  <a:pt x="2865747" y="2435886"/>
                </a:cubicBezTo>
                <a:cubicBezTo>
                  <a:pt x="2870141" y="2625072"/>
                  <a:pt x="2868073" y="2905659"/>
                  <a:pt x="2865747" y="3072105"/>
                </a:cubicBezTo>
                <a:cubicBezTo>
                  <a:pt x="2863421" y="3238551"/>
                  <a:pt x="2853229" y="3538114"/>
                  <a:pt x="2865747" y="3780349"/>
                </a:cubicBezTo>
                <a:cubicBezTo>
                  <a:pt x="2875100" y="3885899"/>
                  <a:pt x="2793018" y="3976684"/>
                  <a:pt x="2686638" y="3959458"/>
                </a:cubicBezTo>
                <a:cubicBezTo>
                  <a:pt x="2503580" y="3971158"/>
                  <a:pt x="2285818" y="3954820"/>
                  <a:pt x="2127817" y="3959458"/>
                </a:cubicBezTo>
                <a:cubicBezTo>
                  <a:pt x="1969816" y="3964096"/>
                  <a:pt x="1756673" y="3955447"/>
                  <a:pt x="1615565" y="3959458"/>
                </a:cubicBezTo>
                <a:cubicBezTo>
                  <a:pt x="1474457" y="3963469"/>
                  <a:pt x="1192570" y="3975801"/>
                  <a:pt x="986891" y="3959459"/>
                </a:cubicBezTo>
                <a:cubicBezTo>
                  <a:pt x="781212" y="3943117"/>
                  <a:pt x="564600" y="3980417"/>
                  <a:pt x="358218" y="3959459"/>
                </a:cubicBezTo>
                <a:cubicBezTo>
                  <a:pt x="361485" y="4022683"/>
                  <a:pt x="367169" y="4057402"/>
                  <a:pt x="358218" y="4138568"/>
                </a:cubicBezTo>
                <a:cubicBezTo>
                  <a:pt x="372131" y="4237935"/>
                  <a:pt x="294040" y="4302416"/>
                  <a:pt x="179109" y="4317677"/>
                </a:cubicBezTo>
                <a:cubicBezTo>
                  <a:pt x="82230" y="4320595"/>
                  <a:pt x="3257" y="4237059"/>
                  <a:pt x="0" y="4138568"/>
                </a:cubicBezTo>
                <a:cubicBezTo>
                  <a:pt x="4777" y="3934811"/>
                  <a:pt x="-19346" y="3768334"/>
                  <a:pt x="0" y="3538361"/>
                </a:cubicBezTo>
                <a:cubicBezTo>
                  <a:pt x="19346" y="3308388"/>
                  <a:pt x="-21422" y="3220857"/>
                  <a:pt x="0" y="3046192"/>
                </a:cubicBezTo>
                <a:cubicBezTo>
                  <a:pt x="21422" y="2871527"/>
                  <a:pt x="-10145" y="2692004"/>
                  <a:pt x="0" y="2481998"/>
                </a:cubicBezTo>
                <a:cubicBezTo>
                  <a:pt x="10145" y="2271992"/>
                  <a:pt x="-24734" y="2187636"/>
                  <a:pt x="0" y="1917803"/>
                </a:cubicBezTo>
                <a:cubicBezTo>
                  <a:pt x="24734" y="1647970"/>
                  <a:pt x="13857" y="1615274"/>
                  <a:pt x="0" y="1389621"/>
                </a:cubicBezTo>
                <a:cubicBezTo>
                  <a:pt x="-13857" y="1163968"/>
                  <a:pt x="-33944" y="788461"/>
                  <a:pt x="0" y="537328"/>
                </a:cubicBezTo>
                <a:close/>
                <a:moveTo>
                  <a:pt x="2507529" y="358218"/>
                </a:moveTo>
                <a:cubicBezTo>
                  <a:pt x="2556727" y="357452"/>
                  <a:pt x="2622660" y="359141"/>
                  <a:pt x="2686638" y="358218"/>
                </a:cubicBezTo>
                <a:cubicBezTo>
                  <a:pt x="2802515" y="349201"/>
                  <a:pt x="2864401" y="281592"/>
                  <a:pt x="2865747" y="179109"/>
                </a:cubicBezTo>
                <a:moveTo>
                  <a:pt x="2686638" y="358218"/>
                </a:moveTo>
                <a:cubicBezTo>
                  <a:pt x="2683625" y="297365"/>
                  <a:pt x="2680764" y="251775"/>
                  <a:pt x="2686638" y="179109"/>
                </a:cubicBezTo>
                <a:cubicBezTo>
                  <a:pt x="2687467" y="224341"/>
                  <a:pt x="2647197" y="260795"/>
                  <a:pt x="2597083" y="268664"/>
                </a:cubicBezTo>
                <a:cubicBezTo>
                  <a:pt x="2548281" y="269833"/>
                  <a:pt x="2505413" y="218177"/>
                  <a:pt x="2507528" y="179109"/>
                </a:cubicBezTo>
                <a:moveTo>
                  <a:pt x="179109" y="716437"/>
                </a:moveTo>
                <a:cubicBezTo>
                  <a:pt x="186731" y="672126"/>
                  <a:pt x="180236" y="585454"/>
                  <a:pt x="179109" y="537328"/>
                </a:cubicBezTo>
                <a:cubicBezTo>
                  <a:pt x="186716" y="483754"/>
                  <a:pt x="208640" y="453252"/>
                  <a:pt x="268664" y="447773"/>
                </a:cubicBezTo>
                <a:cubicBezTo>
                  <a:pt x="315955" y="452386"/>
                  <a:pt x="359557" y="486641"/>
                  <a:pt x="358219" y="537328"/>
                </a:cubicBezTo>
                <a:cubicBezTo>
                  <a:pt x="355440" y="636646"/>
                  <a:pt x="272498" y="717353"/>
                  <a:pt x="179110" y="716437"/>
                </a:cubicBezTo>
                <a:cubicBezTo>
                  <a:pt x="74556" y="704912"/>
                  <a:pt x="-15939" y="640474"/>
                  <a:pt x="1" y="537328"/>
                </a:cubicBezTo>
                <a:moveTo>
                  <a:pt x="358218" y="537328"/>
                </a:moveTo>
                <a:cubicBezTo>
                  <a:pt x="379271" y="799030"/>
                  <a:pt x="371477" y="1027509"/>
                  <a:pt x="358218" y="1153312"/>
                </a:cubicBezTo>
                <a:cubicBezTo>
                  <a:pt x="344959" y="1279115"/>
                  <a:pt x="331697" y="1617549"/>
                  <a:pt x="358218" y="1837738"/>
                </a:cubicBezTo>
                <a:cubicBezTo>
                  <a:pt x="384739" y="2057927"/>
                  <a:pt x="344618" y="2319863"/>
                  <a:pt x="358218" y="2590607"/>
                </a:cubicBezTo>
                <a:cubicBezTo>
                  <a:pt x="371818" y="2861351"/>
                  <a:pt x="328996" y="2961215"/>
                  <a:pt x="358218" y="3206590"/>
                </a:cubicBezTo>
                <a:cubicBezTo>
                  <a:pt x="387440" y="3451965"/>
                  <a:pt x="335627" y="3749562"/>
                  <a:pt x="358218" y="3959459"/>
                </a:cubicBezTo>
              </a:path>
            </a:pathLst>
          </a:custGeom>
          <a:blipFill dpi="0" rotWithShape="1">
            <a:blip r:embed="rId2">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a:solidFill>
                  <a:schemeClr val="tx1"/>
                </a:solidFill>
                <a:effectLst/>
              </a:rPr>
              <a:t>Slike </a:t>
            </a:r>
            <a:r>
              <a:rPr lang="hr-HR" sz="2400" b="1" i="0" dirty="0" err="1">
                <a:solidFill>
                  <a:schemeClr val="tx1"/>
                </a:solidFill>
                <a:effectLst/>
              </a:rPr>
              <a:t>Fride</a:t>
            </a:r>
            <a:r>
              <a:rPr lang="hr-HR" sz="2400" b="1" i="0" dirty="0">
                <a:solidFill>
                  <a:schemeClr val="tx1"/>
                </a:solidFill>
                <a:effectLst/>
              </a:rPr>
              <a:t> Kahlo: </a:t>
            </a:r>
            <a:r>
              <a:rPr lang="hr-HR" sz="2400" b="1" i="0" dirty="0" smtClean="0">
                <a:solidFill>
                  <a:schemeClr val="tx1"/>
                </a:solidFill>
                <a:effectLst/>
              </a:rPr>
              <a:t> </a:t>
            </a:r>
            <a:r>
              <a:rPr lang="hr-HR" sz="2400" b="1" i="1" dirty="0" smtClean="0">
                <a:solidFill>
                  <a:schemeClr val="tx1"/>
                </a:solidFill>
                <a:effectLst/>
              </a:rPr>
              <a:t>Dvije </a:t>
            </a:r>
            <a:r>
              <a:rPr lang="hr-HR" sz="2400" b="1" i="1" dirty="0" err="1">
                <a:solidFill>
                  <a:schemeClr val="tx1"/>
                </a:solidFill>
                <a:effectLst/>
              </a:rPr>
              <a:t>Fride</a:t>
            </a:r>
            <a:r>
              <a:rPr lang="hr-HR" sz="2400" b="1" i="1" dirty="0">
                <a:solidFill>
                  <a:schemeClr val="tx1"/>
                </a:solidFill>
                <a:effectLst/>
              </a:rPr>
              <a:t> </a:t>
            </a:r>
            <a:r>
              <a:rPr lang="hr-HR" sz="2400" b="1" i="0" dirty="0">
                <a:solidFill>
                  <a:schemeClr val="tx1"/>
                </a:solidFill>
                <a:effectLst/>
              </a:rPr>
              <a:t>(1939.) </a:t>
            </a:r>
            <a:endParaRPr lang="hr-HR" sz="2400" b="1" i="0" dirty="0" smtClean="0">
              <a:solidFill>
                <a:schemeClr val="tx1"/>
              </a:solidFill>
              <a:effectLst/>
            </a:endParaRPr>
          </a:p>
          <a:p>
            <a:pPr algn="ctr"/>
            <a:r>
              <a:rPr lang="hr-HR" sz="2400" b="1" i="0" dirty="0" smtClean="0">
                <a:solidFill>
                  <a:schemeClr val="tx1"/>
                </a:solidFill>
                <a:effectLst/>
              </a:rPr>
              <a:t>i </a:t>
            </a:r>
            <a:r>
              <a:rPr lang="hr-HR" sz="2400" b="1" i="1" dirty="0">
                <a:solidFill>
                  <a:schemeClr val="tx1"/>
                </a:solidFill>
                <a:effectLst/>
              </a:rPr>
              <a:t>Autoportret s ogrlicom od trnja </a:t>
            </a:r>
            <a:r>
              <a:rPr lang="hr-HR" sz="2400" b="1" i="0" dirty="0">
                <a:solidFill>
                  <a:schemeClr val="tx1"/>
                </a:solidFill>
                <a:effectLst/>
              </a:rPr>
              <a:t>(1940.)</a:t>
            </a:r>
            <a:endParaRPr lang="hr-HR" sz="2400" b="1" dirty="0">
              <a:solidFill>
                <a:schemeClr val="tx1"/>
              </a:solidFill>
              <a:effectLst/>
            </a:endParaRPr>
          </a:p>
        </p:txBody>
      </p:sp>
      <p:pic>
        <p:nvPicPr>
          <p:cNvPr id="8194" name="Picture 2" descr="undefined">
            <a:extLst>
              <a:ext uri="{FF2B5EF4-FFF2-40B4-BE49-F238E27FC236}">
                <a16:creationId xmlns:a16="http://schemas.microsoft.com/office/drawing/2014/main" xmlns="" id="{318BC6A9-1038-4119-9051-19D3B7F15C0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842" y="1576733"/>
            <a:ext cx="4034671" cy="4840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 name="Picture 2">
            <a:extLst>
              <a:ext uri="{FF2B5EF4-FFF2-40B4-BE49-F238E27FC236}">
                <a16:creationId xmlns:a16="http://schemas.microsoft.com/office/drawing/2014/main" xmlns="" id="{9D4A162C-42DB-43C2-8D13-26CA653CFAE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944702" y="1576734"/>
            <a:ext cx="3955541" cy="4840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7957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vitak: vodoravno 3">
            <a:extLst>
              <a:ext uri="{FF2B5EF4-FFF2-40B4-BE49-F238E27FC236}">
                <a16:creationId xmlns:a16="http://schemas.microsoft.com/office/drawing/2014/main" xmlns="" id="{0604B751-F25D-4F21-B4B3-78644967F0D3}"/>
              </a:ext>
            </a:extLst>
          </p:cNvPr>
          <p:cNvSpPr/>
          <p:nvPr/>
        </p:nvSpPr>
        <p:spPr>
          <a:xfrm>
            <a:off x="213674" y="1838227"/>
            <a:ext cx="2865747" cy="4317677"/>
          </a:xfrm>
          <a:custGeom>
            <a:avLst/>
            <a:gdLst>
              <a:gd name="connsiteX0" fmla="*/ 2865747 w 2865747"/>
              <a:gd name="connsiteY0" fmla="*/ 179109 h 4317677"/>
              <a:gd name="connsiteX1" fmla="*/ 2686638 w 2865747"/>
              <a:gd name="connsiteY1" fmla="*/ 358218 h 4317677"/>
              <a:gd name="connsiteX2" fmla="*/ 2686638 w 2865747"/>
              <a:gd name="connsiteY2" fmla="*/ 179109 h 4317677"/>
              <a:gd name="connsiteX3" fmla="*/ 2597083 w 2865747"/>
              <a:gd name="connsiteY3" fmla="*/ 268664 h 4317677"/>
              <a:gd name="connsiteX4" fmla="*/ 2507528 w 2865747"/>
              <a:gd name="connsiteY4" fmla="*/ 179109 h 4317677"/>
              <a:gd name="connsiteX5" fmla="*/ 2507529 w 2865747"/>
              <a:gd name="connsiteY5" fmla="*/ 358218 h 4317677"/>
              <a:gd name="connsiteX6" fmla="*/ 1878856 w 2865747"/>
              <a:gd name="connsiteY6" fmla="*/ 358218 h 4317677"/>
              <a:gd name="connsiteX7" fmla="*/ 1320035 w 2865747"/>
              <a:gd name="connsiteY7" fmla="*/ 358218 h 4317677"/>
              <a:gd name="connsiteX8" fmla="*/ 761214 w 2865747"/>
              <a:gd name="connsiteY8" fmla="*/ 358218 h 4317677"/>
              <a:gd name="connsiteX9" fmla="*/ 179109 w 2865747"/>
              <a:gd name="connsiteY9" fmla="*/ 358218 h 4317677"/>
              <a:gd name="connsiteX10" fmla="*/ 0 w 2865747"/>
              <a:gd name="connsiteY10" fmla="*/ 537327 h 4317677"/>
              <a:gd name="connsiteX11" fmla="*/ 0 w 2865747"/>
              <a:gd name="connsiteY11" fmla="*/ 1209559 h 4317677"/>
              <a:gd name="connsiteX12" fmla="*/ 0 w 2865747"/>
              <a:gd name="connsiteY12" fmla="*/ 1773753 h 4317677"/>
              <a:gd name="connsiteX13" fmla="*/ 0 w 2865747"/>
              <a:gd name="connsiteY13" fmla="*/ 2337947 h 4317677"/>
              <a:gd name="connsiteX14" fmla="*/ 0 w 2865747"/>
              <a:gd name="connsiteY14" fmla="*/ 2830117 h 4317677"/>
              <a:gd name="connsiteX15" fmla="*/ 0 w 2865747"/>
              <a:gd name="connsiteY15" fmla="*/ 3430324 h 4317677"/>
              <a:gd name="connsiteX16" fmla="*/ 0 w 2865747"/>
              <a:gd name="connsiteY16" fmla="*/ 4138568 h 4317677"/>
              <a:gd name="connsiteX17" fmla="*/ 179109 w 2865747"/>
              <a:gd name="connsiteY17" fmla="*/ 4317677 h 4317677"/>
              <a:gd name="connsiteX18" fmla="*/ 358218 w 2865747"/>
              <a:gd name="connsiteY18" fmla="*/ 4138568 h 4317677"/>
              <a:gd name="connsiteX19" fmla="*/ 358218 w 2865747"/>
              <a:gd name="connsiteY19" fmla="*/ 3959459 h 4317677"/>
              <a:gd name="connsiteX20" fmla="*/ 940323 w 2865747"/>
              <a:gd name="connsiteY20" fmla="*/ 3959459 h 4317677"/>
              <a:gd name="connsiteX21" fmla="*/ 1545712 w 2865747"/>
              <a:gd name="connsiteY21" fmla="*/ 3959459 h 4317677"/>
              <a:gd name="connsiteX22" fmla="*/ 2057965 w 2865747"/>
              <a:gd name="connsiteY22" fmla="*/ 3959459 h 4317677"/>
              <a:gd name="connsiteX23" fmla="*/ 2686638 w 2865747"/>
              <a:gd name="connsiteY23" fmla="*/ 3959459 h 4317677"/>
              <a:gd name="connsiteX24" fmla="*/ 2865747 w 2865747"/>
              <a:gd name="connsiteY24" fmla="*/ 3780350 h 4317677"/>
              <a:gd name="connsiteX25" fmla="*/ 2865747 w 2865747"/>
              <a:gd name="connsiteY25" fmla="*/ 3108118 h 4317677"/>
              <a:gd name="connsiteX26" fmla="*/ 2865747 w 2865747"/>
              <a:gd name="connsiteY26" fmla="*/ 2435887 h 4317677"/>
              <a:gd name="connsiteX27" fmla="*/ 2865747 w 2865747"/>
              <a:gd name="connsiteY27" fmla="*/ 1835680 h 4317677"/>
              <a:gd name="connsiteX28" fmla="*/ 2865747 w 2865747"/>
              <a:gd name="connsiteY28" fmla="*/ 1163448 h 4317677"/>
              <a:gd name="connsiteX29" fmla="*/ 2865747 w 2865747"/>
              <a:gd name="connsiteY29" fmla="*/ 179109 h 4317677"/>
              <a:gd name="connsiteX30" fmla="*/ 179109 w 2865747"/>
              <a:gd name="connsiteY30" fmla="*/ 716437 h 4317677"/>
              <a:gd name="connsiteX31" fmla="*/ 358218 w 2865747"/>
              <a:gd name="connsiteY31" fmla="*/ 537328 h 4317677"/>
              <a:gd name="connsiteX32" fmla="*/ 268663 w 2865747"/>
              <a:gd name="connsiteY32" fmla="*/ 447773 h 4317677"/>
              <a:gd name="connsiteX33" fmla="*/ 179108 w 2865747"/>
              <a:gd name="connsiteY33" fmla="*/ 537328 h 4317677"/>
              <a:gd name="connsiteX34" fmla="*/ 179109 w 2865747"/>
              <a:gd name="connsiteY34" fmla="*/ 716437 h 4317677"/>
              <a:gd name="connsiteX0" fmla="*/ 179109 w 2865747"/>
              <a:gd name="connsiteY0" fmla="*/ 716437 h 4317677"/>
              <a:gd name="connsiteX1" fmla="*/ 358218 w 2865747"/>
              <a:gd name="connsiteY1" fmla="*/ 537328 h 4317677"/>
              <a:gd name="connsiteX2" fmla="*/ 268663 w 2865747"/>
              <a:gd name="connsiteY2" fmla="*/ 447773 h 4317677"/>
              <a:gd name="connsiteX3" fmla="*/ 179108 w 2865747"/>
              <a:gd name="connsiteY3" fmla="*/ 537328 h 4317677"/>
              <a:gd name="connsiteX4" fmla="*/ 179109 w 2865747"/>
              <a:gd name="connsiteY4" fmla="*/ 716437 h 4317677"/>
              <a:gd name="connsiteX5" fmla="*/ 2686638 w 2865747"/>
              <a:gd name="connsiteY5" fmla="*/ 358218 h 4317677"/>
              <a:gd name="connsiteX6" fmla="*/ 2865747 w 2865747"/>
              <a:gd name="connsiteY6" fmla="*/ 179109 h 4317677"/>
              <a:gd name="connsiteX7" fmla="*/ 2686638 w 2865747"/>
              <a:gd name="connsiteY7" fmla="*/ 0 h 4317677"/>
              <a:gd name="connsiteX8" fmla="*/ 2507529 w 2865747"/>
              <a:gd name="connsiteY8" fmla="*/ 179109 h 4317677"/>
              <a:gd name="connsiteX9" fmla="*/ 2597084 w 2865747"/>
              <a:gd name="connsiteY9" fmla="*/ 268664 h 4317677"/>
              <a:gd name="connsiteX10" fmla="*/ 2686639 w 2865747"/>
              <a:gd name="connsiteY10" fmla="*/ 179109 h 4317677"/>
              <a:gd name="connsiteX11" fmla="*/ 2686638 w 2865747"/>
              <a:gd name="connsiteY11" fmla="*/ 358218 h 4317677"/>
              <a:gd name="connsiteX0" fmla="*/ 0 w 2865747"/>
              <a:gd name="connsiteY0" fmla="*/ 537328 h 4317677"/>
              <a:gd name="connsiteX1" fmla="*/ 179109 w 2865747"/>
              <a:gd name="connsiteY1" fmla="*/ 358219 h 4317677"/>
              <a:gd name="connsiteX2" fmla="*/ 714646 w 2865747"/>
              <a:gd name="connsiteY2" fmla="*/ 358219 h 4317677"/>
              <a:gd name="connsiteX3" fmla="*/ 1296751 w 2865747"/>
              <a:gd name="connsiteY3" fmla="*/ 358219 h 4317677"/>
              <a:gd name="connsiteX4" fmla="*/ 1809003 w 2865747"/>
              <a:gd name="connsiteY4" fmla="*/ 358218 h 4317677"/>
              <a:gd name="connsiteX5" fmla="*/ 2507529 w 2865747"/>
              <a:gd name="connsiteY5" fmla="*/ 358218 h 4317677"/>
              <a:gd name="connsiteX6" fmla="*/ 2507529 w 2865747"/>
              <a:gd name="connsiteY6" fmla="*/ 179109 h 4317677"/>
              <a:gd name="connsiteX7" fmla="*/ 2686638 w 2865747"/>
              <a:gd name="connsiteY7" fmla="*/ 0 h 4317677"/>
              <a:gd name="connsiteX8" fmla="*/ 2865747 w 2865747"/>
              <a:gd name="connsiteY8" fmla="*/ 179109 h 4317677"/>
              <a:gd name="connsiteX9" fmla="*/ 2865747 w 2865747"/>
              <a:gd name="connsiteY9" fmla="*/ 671278 h 4317677"/>
              <a:gd name="connsiteX10" fmla="*/ 2865747 w 2865747"/>
              <a:gd name="connsiteY10" fmla="*/ 1235473 h 4317677"/>
              <a:gd name="connsiteX11" fmla="*/ 2865747 w 2865747"/>
              <a:gd name="connsiteY11" fmla="*/ 1727642 h 4317677"/>
              <a:gd name="connsiteX12" fmla="*/ 2865747 w 2865747"/>
              <a:gd name="connsiteY12" fmla="*/ 2399874 h 4317677"/>
              <a:gd name="connsiteX13" fmla="*/ 2865747 w 2865747"/>
              <a:gd name="connsiteY13" fmla="*/ 2928056 h 4317677"/>
              <a:gd name="connsiteX14" fmla="*/ 2865747 w 2865747"/>
              <a:gd name="connsiteY14" fmla="*/ 3780349 h 4317677"/>
              <a:gd name="connsiteX15" fmla="*/ 2686638 w 2865747"/>
              <a:gd name="connsiteY15" fmla="*/ 3959458 h 4317677"/>
              <a:gd name="connsiteX16" fmla="*/ 2127817 w 2865747"/>
              <a:gd name="connsiteY16" fmla="*/ 3959458 h 4317677"/>
              <a:gd name="connsiteX17" fmla="*/ 1545712 w 2865747"/>
              <a:gd name="connsiteY17" fmla="*/ 3959458 h 4317677"/>
              <a:gd name="connsiteX18" fmla="*/ 940323 w 2865747"/>
              <a:gd name="connsiteY18" fmla="*/ 3959459 h 4317677"/>
              <a:gd name="connsiteX19" fmla="*/ 358218 w 2865747"/>
              <a:gd name="connsiteY19" fmla="*/ 3959459 h 4317677"/>
              <a:gd name="connsiteX20" fmla="*/ 358218 w 2865747"/>
              <a:gd name="connsiteY20" fmla="*/ 4138568 h 4317677"/>
              <a:gd name="connsiteX21" fmla="*/ 179109 w 2865747"/>
              <a:gd name="connsiteY21" fmla="*/ 4317677 h 4317677"/>
              <a:gd name="connsiteX22" fmla="*/ 0 w 2865747"/>
              <a:gd name="connsiteY22" fmla="*/ 4138568 h 4317677"/>
              <a:gd name="connsiteX23" fmla="*/ 0 w 2865747"/>
              <a:gd name="connsiteY23" fmla="*/ 3502349 h 4317677"/>
              <a:gd name="connsiteX24" fmla="*/ 0 w 2865747"/>
              <a:gd name="connsiteY24" fmla="*/ 2830117 h 4317677"/>
              <a:gd name="connsiteX25" fmla="*/ 0 w 2865747"/>
              <a:gd name="connsiteY25" fmla="*/ 2301936 h 4317677"/>
              <a:gd name="connsiteX26" fmla="*/ 0 w 2865747"/>
              <a:gd name="connsiteY26" fmla="*/ 1809766 h 4317677"/>
              <a:gd name="connsiteX27" fmla="*/ 0 w 2865747"/>
              <a:gd name="connsiteY27" fmla="*/ 1245572 h 4317677"/>
              <a:gd name="connsiteX28" fmla="*/ 0 w 2865747"/>
              <a:gd name="connsiteY28" fmla="*/ 537328 h 4317677"/>
              <a:gd name="connsiteX29" fmla="*/ 2507529 w 2865747"/>
              <a:gd name="connsiteY29" fmla="*/ 358218 h 4317677"/>
              <a:gd name="connsiteX30" fmla="*/ 2686638 w 2865747"/>
              <a:gd name="connsiteY30" fmla="*/ 358218 h 4317677"/>
              <a:gd name="connsiteX31" fmla="*/ 2865747 w 2865747"/>
              <a:gd name="connsiteY31" fmla="*/ 179109 h 4317677"/>
              <a:gd name="connsiteX32" fmla="*/ 2686638 w 2865747"/>
              <a:gd name="connsiteY32" fmla="*/ 358218 h 4317677"/>
              <a:gd name="connsiteX33" fmla="*/ 2686638 w 2865747"/>
              <a:gd name="connsiteY33" fmla="*/ 179109 h 4317677"/>
              <a:gd name="connsiteX34" fmla="*/ 2597083 w 2865747"/>
              <a:gd name="connsiteY34" fmla="*/ 268664 h 4317677"/>
              <a:gd name="connsiteX35" fmla="*/ 2507528 w 2865747"/>
              <a:gd name="connsiteY35" fmla="*/ 179109 h 4317677"/>
              <a:gd name="connsiteX36" fmla="*/ 179109 w 2865747"/>
              <a:gd name="connsiteY36" fmla="*/ 716437 h 4317677"/>
              <a:gd name="connsiteX37" fmla="*/ 179109 w 2865747"/>
              <a:gd name="connsiteY37" fmla="*/ 537328 h 4317677"/>
              <a:gd name="connsiteX38" fmla="*/ 268664 w 2865747"/>
              <a:gd name="connsiteY38" fmla="*/ 447773 h 4317677"/>
              <a:gd name="connsiteX39" fmla="*/ 358219 w 2865747"/>
              <a:gd name="connsiteY39" fmla="*/ 537328 h 4317677"/>
              <a:gd name="connsiteX40" fmla="*/ 179110 w 2865747"/>
              <a:gd name="connsiteY40" fmla="*/ 716437 h 4317677"/>
              <a:gd name="connsiteX41" fmla="*/ 1 w 2865747"/>
              <a:gd name="connsiteY41" fmla="*/ 537328 h 4317677"/>
              <a:gd name="connsiteX42" fmla="*/ 358218 w 2865747"/>
              <a:gd name="connsiteY42" fmla="*/ 537328 h 4317677"/>
              <a:gd name="connsiteX43" fmla="*/ 358218 w 2865747"/>
              <a:gd name="connsiteY43" fmla="*/ 1153312 h 4317677"/>
              <a:gd name="connsiteX44" fmla="*/ 358218 w 2865747"/>
              <a:gd name="connsiteY44" fmla="*/ 1769295 h 4317677"/>
              <a:gd name="connsiteX45" fmla="*/ 358218 w 2865747"/>
              <a:gd name="connsiteY45" fmla="*/ 2487943 h 4317677"/>
              <a:gd name="connsiteX46" fmla="*/ 358218 w 2865747"/>
              <a:gd name="connsiteY46" fmla="*/ 3138148 h 4317677"/>
              <a:gd name="connsiteX47" fmla="*/ 358218 w 2865747"/>
              <a:gd name="connsiteY47" fmla="*/ 3959459 h 431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5747" h="4317677" stroke="0" extrusionOk="0">
                <a:moveTo>
                  <a:pt x="2865747" y="179109"/>
                </a:moveTo>
                <a:cubicBezTo>
                  <a:pt x="2849060" y="267344"/>
                  <a:pt x="2787047" y="337109"/>
                  <a:pt x="2686638" y="358218"/>
                </a:cubicBezTo>
                <a:cubicBezTo>
                  <a:pt x="2694189" y="269110"/>
                  <a:pt x="2682891" y="217444"/>
                  <a:pt x="2686638" y="179109"/>
                </a:cubicBezTo>
                <a:cubicBezTo>
                  <a:pt x="2684972" y="226523"/>
                  <a:pt x="2656116" y="271258"/>
                  <a:pt x="2597083" y="268664"/>
                </a:cubicBezTo>
                <a:cubicBezTo>
                  <a:pt x="2546241" y="266490"/>
                  <a:pt x="2500907" y="220256"/>
                  <a:pt x="2507528" y="179109"/>
                </a:cubicBezTo>
                <a:cubicBezTo>
                  <a:pt x="2505625" y="230943"/>
                  <a:pt x="2514459" y="302217"/>
                  <a:pt x="2507529" y="358218"/>
                </a:cubicBezTo>
                <a:cubicBezTo>
                  <a:pt x="2331471" y="362696"/>
                  <a:pt x="2123067" y="355203"/>
                  <a:pt x="1878856" y="358218"/>
                </a:cubicBezTo>
                <a:cubicBezTo>
                  <a:pt x="1634645" y="361233"/>
                  <a:pt x="1551052" y="360949"/>
                  <a:pt x="1320035" y="358218"/>
                </a:cubicBezTo>
                <a:cubicBezTo>
                  <a:pt x="1089018" y="355487"/>
                  <a:pt x="907261" y="362120"/>
                  <a:pt x="761214" y="358218"/>
                </a:cubicBezTo>
                <a:cubicBezTo>
                  <a:pt x="615167" y="354316"/>
                  <a:pt x="364687" y="341264"/>
                  <a:pt x="179109" y="358218"/>
                </a:cubicBezTo>
                <a:cubicBezTo>
                  <a:pt x="79006" y="367430"/>
                  <a:pt x="6954" y="442156"/>
                  <a:pt x="0" y="537327"/>
                </a:cubicBezTo>
                <a:cubicBezTo>
                  <a:pt x="-3087" y="694636"/>
                  <a:pt x="-9253" y="974209"/>
                  <a:pt x="0" y="1209559"/>
                </a:cubicBezTo>
                <a:cubicBezTo>
                  <a:pt x="9253" y="1444909"/>
                  <a:pt x="-15326" y="1592012"/>
                  <a:pt x="0" y="1773753"/>
                </a:cubicBezTo>
                <a:cubicBezTo>
                  <a:pt x="15326" y="1955494"/>
                  <a:pt x="-26291" y="2224608"/>
                  <a:pt x="0" y="2337947"/>
                </a:cubicBezTo>
                <a:cubicBezTo>
                  <a:pt x="26291" y="2451286"/>
                  <a:pt x="-854" y="2722845"/>
                  <a:pt x="0" y="2830117"/>
                </a:cubicBezTo>
                <a:cubicBezTo>
                  <a:pt x="854" y="2937389"/>
                  <a:pt x="-23699" y="3303458"/>
                  <a:pt x="0" y="3430324"/>
                </a:cubicBezTo>
                <a:cubicBezTo>
                  <a:pt x="23699" y="3557190"/>
                  <a:pt x="17671" y="3853776"/>
                  <a:pt x="0" y="4138568"/>
                </a:cubicBezTo>
                <a:cubicBezTo>
                  <a:pt x="6170" y="4234393"/>
                  <a:pt x="83351" y="4317174"/>
                  <a:pt x="179109" y="4317677"/>
                </a:cubicBezTo>
                <a:cubicBezTo>
                  <a:pt x="259078" y="4309083"/>
                  <a:pt x="356453" y="4235980"/>
                  <a:pt x="358218" y="4138568"/>
                </a:cubicBezTo>
                <a:cubicBezTo>
                  <a:pt x="351655" y="4099181"/>
                  <a:pt x="358530" y="4044283"/>
                  <a:pt x="358218" y="3959459"/>
                </a:cubicBezTo>
                <a:cubicBezTo>
                  <a:pt x="545451" y="3946017"/>
                  <a:pt x="703501" y="3949770"/>
                  <a:pt x="940323" y="3959459"/>
                </a:cubicBezTo>
                <a:cubicBezTo>
                  <a:pt x="1177146" y="3969148"/>
                  <a:pt x="1243343" y="3947981"/>
                  <a:pt x="1545712" y="3959459"/>
                </a:cubicBezTo>
                <a:cubicBezTo>
                  <a:pt x="1848081" y="3970937"/>
                  <a:pt x="1840872" y="3984405"/>
                  <a:pt x="2057965" y="3959459"/>
                </a:cubicBezTo>
                <a:cubicBezTo>
                  <a:pt x="2275058" y="3934513"/>
                  <a:pt x="2440335" y="3958594"/>
                  <a:pt x="2686638" y="3959459"/>
                </a:cubicBezTo>
                <a:cubicBezTo>
                  <a:pt x="2794526" y="3967356"/>
                  <a:pt x="2874858" y="3859906"/>
                  <a:pt x="2865747" y="3780350"/>
                </a:cubicBezTo>
                <a:cubicBezTo>
                  <a:pt x="2884348" y="3558685"/>
                  <a:pt x="2881776" y="3341655"/>
                  <a:pt x="2865747" y="3108118"/>
                </a:cubicBezTo>
                <a:cubicBezTo>
                  <a:pt x="2849718" y="2874581"/>
                  <a:pt x="2877487" y="2762849"/>
                  <a:pt x="2865747" y="2435887"/>
                </a:cubicBezTo>
                <a:cubicBezTo>
                  <a:pt x="2854007" y="2108925"/>
                  <a:pt x="2864650" y="2123694"/>
                  <a:pt x="2865747" y="1835680"/>
                </a:cubicBezTo>
                <a:cubicBezTo>
                  <a:pt x="2866844" y="1547666"/>
                  <a:pt x="2886952" y="1394354"/>
                  <a:pt x="2865747" y="1163448"/>
                </a:cubicBezTo>
                <a:cubicBezTo>
                  <a:pt x="2844542" y="932542"/>
                  <a:pt x="2853724" y="438813"/>
                  <a:pt x="2865747" y="179109"/>
                </a:cubicBezTo>
                <a:close/>
                <a:moveTo>
                  <a:pt x="179109" y="716437"/>
                </a:moveTo>
                <a:cubicBezTo>
                  <a:pt x="292145" y="711658"/>
                  <a:pt x="359829" y="638520"/>
                  <a:pt x="358218" y="537328"/>
                </a:cubicBezTo>
                <a:cubicBezTo>
                  <a:pt x="360855" y="494585"/>
                  <a:pt x="316796" y="445171"/>
                  <a:pt x="268663" y="447773"/>
                </a:cubicBezTo>
                <a:cubicBezTo>
                  <a:pt x="215940" y="450538"/>
                  <a:pt x="180437" y="480130"/>
                  <a:pt x="179108" y="537328"/>
                </a:cubicBezTo>
                <a:cubicBezTo>
                  <a:pt x="175614" y="594911"/>
                  <a:pt x="171939" y="656285"/>
                  <a:pt x="179109" y="716437"/>
                </a:cubicBezTo>
                <a:close/>
              </a:path>
              <a:path w="2865747" h="4317677" fill="darkenLess" stroke="0" extrusionOk="0">
                <a:moveTo>
                  <a:pt x="179109" y="716437"/>
                </a:moveTo>
                <a:cubicBezTo>
                  <a:pt x="271745" y="704576"/>
                  <a:pt x="378926" y="649116"/>
                  <a:pt x="358218" y="537328"/>
                </a:cubicBezTo>
                <a:cubicBezTo>
                  <a:pt x="364115" y="479594"/>
                  <a:pt x="307884" y="446757"/>
                  <a:pt x="268663" y="447773"/>
                </a:cubicBezTo>
                <a:cubicBezTo>
                  <a:pt x="221243" y="454063"/>
                  <a:pt x="188113" y="484231"/>
                  <a:pt x="179108" y="537328"/>
                </a:cubicBezTo>
                <a:cubicBezTo>
                  <a:pt x="190115" y="594903"/>
                  <a:pt x="178264" y="654672"/>
                  <a:pt x="179109" y="716437"/>
                </a:cubicBezTo>
                <a:close/>
                <a:moveTo>
                  <a:pt x="2686638" y="358218"/>
                </a:moveTo>
                <a:cubicBezTo>
                  <a:pt x="2794232" y="348280"/>
                  <a:pt x="2876022" y="267621"/>
                  <a:pt x="2865747" y="179109"/>
                </a:cubicBezTo>
                <a:cubicBezTo>
                  <a:pt x="2857537" y="101490"/>
                  <a:pt x="2788383" y="-18924"/>
                  <a:pt x="2686638" y="0"/>
                </a:cubicBezTo>
                <a:cubicBezTo>
                  <a:pt x="2565772" y="6909"/>
                  <a:pt x="2489874" y="67415"/>
                  <a:pt x="2507529" y="179109"/>
                </a:cubicBezTo>
                <a:cubicBezTo>
                  <a:pt x="2510751" y="235056"/>
                  <a:pt x="2546978" y="275630"/>
                  <a:pt x="2597084" y="268664"/>
                </a:cubicBezTo>
                <a:cubicBezTo>
                  <a:pt x="2643387" y="266576"/>
                  <a:pt x="2688105" y="235385"/>
                  <a:pt x="2686639" y="179109"/>
                </a:cubicBezTo>
                <a:cubicBezTo>
                  <a:pt x="2679254" y="241480"/>
                  <a:pt x="2688414" y="302411"/>
                  <a:pt x="2686638" y="358218"/>
                </a:cubicBezTo>
                <a:close/>
              </a:path>
              <a:path w="2865747" h="4317677" fill="none" extrusionOk="0">
                <a:moveTo>
                  <a:pt x="0" y="537328"/>
                </a:moveTo>
                <a:cubicBezTo>
                  <a:pt x="-12242" y="428835"/>
                  <a:pt x="63107" y="366535"/>
                  <a:pt x="179109" y="358219"/>
                </a:cubicBezTo>
                <a:cubicBezTo>
                  <a:pt x="320125" y="374691"/>
                  <a:pt x="604751" y="378500"/>
                  <a:pt x="714646" y="358219"/>
                </a:cubicBezTo>
                <a:cubicBezTo>
                  <a:pt x="824541" y="337938"/>
                  <a:pt x="1028259" y="346392"/>
                  <a:pt x="1296751" y="358219"/>
                </a:cubicBezTo>
                <a:cubicBezTo>
                  <a:pt x="1565243" y="370046"/>
                  <a:pt x="1609100" y="347289"/>
                  <a:pt x="1809003" y="358218"/>
                </a:cubicBezTo>
                <a:cubicBezTo>
                  <a:pt x="2008906" y="369147"/>
                  <a:pt x="2333440" y="333479"/>
                  <a:pt x="2507529" y="358218"/>
                </a:cubicBezTo>
                <a:cubicBezTo>
                  <a:pt x="2501603" y="296588"/>
                  <a:pt x="2509714" y="242857"/>
                  <a:pt x="2507529" y="179109"/>
                </a:cubicBezTo>
                <a:cubicBezTo>
                  <a:pt x="2512104" y="92305"/>
                  <a:pt x="2574943" y="-158"/>
                  <a:pt x="2686638" y="0"/>
                </a:cubicBezTo>
                <a:cubicBezTo>
                  <a:pt x="2790850" y="8037"/>
                  <a:pt x="2875634" y="98255"/>
                  <a:pt x="2865747" y="179109"/>
                </a:cubicBezTo>
                <a:cubicBezTo>
                  <a:pt x="2876042" y="290711"/>
                  <a:pt x="2872253" y="471376"/>
                  <a:pt x="2865747" y="671278"/>
                </a:cubicBezTo>
                <a:cubicBezTo>
                  <a:pt x="2859241" y="871180"/>
                  <a:pt x="2867266" y="1102316"/>
                  <a:pt x="2865747" y="1235473"/>
                </a:cubicBezTo>
                <a:cubicBezTo>
                  <a:pt x="2864228" y="1368631"/>
                  <a:pt x="2845980" y="1533042"/>
                  <a:pt x="2865747" y="1727642"/>
                </a:cubicBezTo>
                <a:cubicBezTo>
                  <a:pt x="2885514" y="1922242"/>
                  <a:pt x="2880303" y="2125632"/>
                  <a:pt x="2865747" y="2399874"/>
                </a:cubicBezTo>
                <a:cubicBezTo>
                  <a:pt x="2851191" y="2674116"/>
                  <a:pt x="2876034" y="2753279"/>
                  <a:pt x="2865747" y="2928056"/>
                </a:cubicBezTo>
                <a:cubicBezTo>
                  <a:pt x="2855460" y="3102833"/>
                  <a:pt x="2900354" y="3477376"/>
                  <a:pt x="2865747" y="3780349"/>
                </a:cubicBezTo>
                <a:cubicBezTo>
                  <a:pt x="2872940" y="3868196"/>
                  <a:pt x="2777515" y="3969695"/>
                  <a:pt x="2686638" y="3959458"/>
                </a:cubicBezTo>
                <a:cubicBezTo>
                  <a:pt x="2450525" y="3971123"/>
                  <a:pt x="2287517" y="3934010"/>
                  <a:pt x="2127817" y="3959458"/>
                </a:cubicBezTo>
                <a:cubicBezTo>
                  <a:pt x="1968117" y="3984906"/>
                  <a:pt x="1789676" y="3969524"/>
                  <a:pt x="1545712" y="3959458"/>
                </a:cubicBezTo>
                <a:cubicBezTo>
                  <a:pt x="1301748" y="3949393"/>
                  <a:pt x="1116963" y="3967570"/>
                  <a:pt x="940323" y="3959459"/>
                </a:cubicBezTo>
                <a:cubicBezTo>
                  <a:pt x="763683" y="3951348"/>
                  <a:pt x="512581" y="3965259"/>
                  <a:pt x="358218" y="3959459"/>
                </a:cubicBezTo>
                <a:cubicBezTo>
                  <a:pt x="359179" y="4006915"/>
                  <a:pt x="354325" y="4087821"/>
                  <a:pt x="358218" y="4138568"/>
                </a:cubicBezTo>
                <a:cubicBezTo>
                  <a:pt x="371359" y="4236874"/>
                  <a:pt x="271484" y="4315489"/>
                  <a:pt x="179109" y="4317677"/>
                </a:cubicBezTo>
                <a:cubicBezTo>
                  <a:pt x="77552" y="4318816"/>
                  <a:pt x="-9136" y="4229464"/>
                  <a:pt x="0" y="4138568"/>
                </a:cubicBezTo>
                <a:cubicBezTo>
                  <a:pt x="14664" y="3933522"/>
                  <a:pt x="-16820" y="3772357"/>
                  <a:pt x="0" y="3502349"/>
                </a:cubicBezTo>
                <a:cubicBezTo>
                  <a:pt x="16820" y="3232341"/>
                  <a:pt x="-10868" y="3081000"/>
                  <a:pt x="0" y="2830117"/>
                </a:cubicBezTo>
                <a:cubicBezTo>
                  <a:pt x="10868" y="2579234"/>
                  <a:pt x="6218" y="2477118"/>
                  <a:pt x="0" y="2301936"/>
                </a:cubicBezTo>
                <a:cubicBezTo>
                  <a:pt x="-6218" y="2126754"/>
                  <a:pt x="-11744" y="1944996"/>
                  <a:pt x="0" y="1809766"/>
                </a:cubicBezTo>
                <a:cubicBezTo>
                  <a:pt x="11744" y="1674536"/>
                  <a:pt x="-24462" y="1406036"/>
                  <a:pt x="0" y="1245572"/>
                </a:cubicBezTo>
                <a:cubicBezTo>
                  <a:pt x="24462" y="1085108"/>
                  <a:pt x="15597" y="829192"/>
                  <a:pt x="0" y="537328"/>
                </a:cubicBezTo>
                <a:close/>
                <a:moveTo>
                  <a:pt x="2507529" y="358218"/>
                </a:moveTo>
                <a:cubicBezTo>
                  <a:pt x="2544793" y="358382"/>
                  <a:pt x="2607183" y="358358"/>
                  <a:pt x="2686638" y="358218"/>
                </a:cubicBezTo>
                <a:cubicBezTo>
                  <a:pt x="2773350" y="368481"/>
                  <a:pt x="2879788" y="271037"/>
                  <a:pt x="2865747" y="179109"/>
                </a:cubicBezTo>
                <a:moveTo>
                  <a:pt x="2686638" y="358218"/>
                </a:moveTo>
                <a:cubicBezTo>
                  <a:pt x="2683333" y="307076"/>
                  <a:pt x="2680294" y="238745"/>
                  <a:pt x="2686638" y="179109"/>
                </a:cubicBezTo>
                <a:cubicBezTo>
                  <a:pt x="2692162" y="228038"/>
                  <a:pt x="2646046" y="261282"/>
                  <a:pt x="2597083" y="268664"/>
                </a:cubicBezTo>
                <a:cubicBezTo>
                  <a:pt x="2538384" y="273765"/>
                  <a:pt x="2510780" y="235540"/>
                  <a:pt x="2507528" y="179109"/>
                </a:cubicBezTo>
                <a:moveTo>
                  <a:pt x="179109" y="716437"/>
                </a:moveTo>
                <a:cubicBezTo>
                  <a:pt x="178031" y="656198"/>
                  <a:pt x="173685" y="614171"/>
                  <a:pt x="179109" y="537328"/>
                </a:cubicBezTo>
                <a:cubicBezTo>
                  <a:pt x="175082" y="481594"/>
                  <a:pt x="217020" y="446826"/>
                  <a:pt x="268664" y="447773"/>
                </a:cubicBezTo>
                <a:cubicBezTo>
                  <a:pt x="308742" y="443237"/>
                  <a:pt x="355327" y="482845"/>
                  <a:pt x="358219" y="537328"/>
                </a:cubicBezTo>
                <a:cubicBezTo>
                  <a:pt x="356571" y="634294"/>
                  <a:pt x="270305" y="697424"/>
                  <a:pt x="179110" y="716437"/>
                </a:cubicBezTo>
                <a:cubicBezTo>
                  <a:pt x="90367" y="721262"/>
                  <a:pt x="-2655" y="620219"/>
                  <a:pt x="1" y="537328"/>
                </a:cubicBezTo>
                <a:moveTo>
                  <a:pt x="358218" y="537328"/>
                </a:moveTo>
                <a:cubicBezTo>
                  <a:pt x="327707" y="680540"/>
                  <a:pt x="350905" y="947463"/>
                  <a:pt x="358218" y="1153312"/>
                </a:cubicBezTo>
                <a:cubicBezTo>
                  <a:pt x="365531" y="1359161"/>
                  <a:pt x="333940" y="1566966"/>
                  <a:pt x="358218" y="1769295"/>
                </a:cubicBezTo>
                <a:cubicBezTo>
                  <a:pt x="382496" y="1971624"/>
                  <a:pt x="339893" y="2306974"/>
                  <a:pt x="358218" y="2487943"/>
                </a:cubicBezTo>
                <a:cubicBezTo>
                  <a:pt x="376543" y="2668912"/>
                  <a:pt x="355552" y="2973525"/>
                  <a:pt x="358218" y="3138148"/>
                </a:cubicBezTo>
                <a:cubicBezTo>
                  <a:pt x="360884" y="3302771"/>
                  <a:pt x="378438" y="3772118"/>
                  <a:pt x="358218" y="3959459"/>
                </a:cubicBezTo>
              </a:path>
              <a:path w="2865747" h="4317677" fill="none" stroke="0" extrusionOk="0">
                <a:moveTo>
                  <a:pt x="0" y="537328"/>
                </a:moveTo>
                <a:cubicBezTo>
                  <a:pt x="5987" y="439628"/>
                  <a:pt x="81221" y="371360"/>
                  <a:pt x="179109" y="358219"/>
                </a:cubicBezTo>
                <a:cubicBezTo>
                  <a:pt x="332697" y="340265"/>
                  <a:pt x="451120" y="345869"/>
                  <a:pt x="691361" y="358219"/>
                </a:cubicBezTo>
                <a:cubicBezTo>
                  <a:pt x="931602" y="370569"/>
                  <a:pt x="1103516" y="374972"/>
                  <a:pt x="1250182" y="358219"/>
                </a:cubicBezTo>
                <a:cubicBezTo>
                  <a:pt x="1396848" y="341465"/>
                  <a:pt x="1708433" y="336036"/>
                  <a:pt x="1832287" y="358218"/>
                </a:cubicBezTo>
                <a:cubicBezTo>
                  <a:pt x="1956141" y="380400"/>
                  <a:pt x="2268400" y="357746"/>
                  <a:pt x="2507529" y="358218"/>
                </a:cubicBezTo>
                <a:cubicBezTo>
                  <a:pt x="2514105" y="281237"/>
                  <a:pt x="2513155" y="230991"/>
                  <a:pt x="2507529" y="179109"/>
                </a:cubicBezTo>
                <a:cubicBezTo>
                  <a:pt x="2513268" y="90661"/>
                  <a:pt x="2601502" y="-11955"/>
                  <a:pt x="2686638" y="0"/>
                </a:cubicBezTo>
                <a:cubicBezTo>
                  <a:pt x="2787423" y="-3889"/>
                  <a:pt x="2868309" y="80276"/>
                  <a:pt x="2865747" y="179109"/>
                </a:cubicBezTo>
                <a:cubicBezTo>
                  <a:pt x="2881285" y="454575"/>
                  <a:pt x="2845708" y="471321"/>
                  <a:pt x="2865747" y="743303"/>
                </a:cubicBezTo>
                <a:cubicBezTo>
                  <a:pt x="2885786" y="1015285"/>
                  <a:pt x="2847578" y="1184356"/>
                  <a:pt x="2865747" y="1379522"/>
                </a:cubicBezTo>
                <a:cubicBezTo>
                  <a:pt x="2883916" y="1574688"/>
                  <a:pt x="2854852" y="1660344"/>
                  <a:pt x="2865747" y="1871692"/>
                </a:cubicBezTo>
                <a:cubicBezTo>
                  <a:pt x="2876643" y="2083040"/>
                  <a:pt x="2861353" y="2246700"/>
                  <a:pt x="2865747" y="2435886"/>
                </a:cubicBezTo>
                <a:cubicBezTo>
                  <a:pt x="2870141" y="2625072"/>
                  <a:pt x="2868073" y="2905659"/>
                  <a:pt x="2865747" y="3072105"/>
                </a:cubicBezTo>
                <a:cubicBezTo>
                  <a:pt x="2863421" y="3238551"/>
                  <a:pt x="2853229" y="3538114"/>
                  <a:pt x="2865747" y="3780349"/>
                </a:cubicBezTo>
                <a:cubicBezTo>
                  <a:pt x="2875100" y="3885899"/>
                  <a:pt x="2793018" y="3976684"/>
                  <a:pt x="2686638" y="3959458"/>
                </a:cubicBezTo>
                <a:cubicBezTo>
                  <a:pt x="2503580" y="3971158"/>
                  <a:pt x="2285818" y="3954820"/>
                  <a:pt x="2127817" y="3959458"/>
                </a:cubicBezTo>
                <a:cubicBezTo>
                  <a:pt x="1969816" y="3964096"/>
                  <a:pt x="1756673" y="3955447"/>
                  <a:pt x="1615565" y="3959458"/>
                </a:cubicBezTo>
                <a:cubicBezTo>
                  <a:pt x="1474457" y="3963469"/>
                  <a:pt x="1192570" y="3975801"/>
                  <a:pt x="986891" y="3959459"/>
                </a:cubicBezTo>
                <a:cubicBezTo>
                  <a:pt x="781212" y="3943117"/>
                  <a:pt x="564600" y="3980417"/>
                  <a:pt x="358218" y="3959459"/>
                </a:cubicBezTo>
                <a:cubicBezTo>
                  <a:pt x="361485" y="4022683"/>
                  <a:pt x="367169" y="4057402"/>
                  <a:pt x="358218" y="4138568"/>
                </a:cubicBezTo>
                <a:cubicBezTo>
                  <a:pt x="372131" y="4237935"/>
                  <a:pt x="294040" y="4302416"/>
                  <a:pt x="179109" y="4317677"/>
                </a:cubicBezTo>
                <a:cubicBezTo>
                  <a:pt x="82230" y="4320595"/>
                  <a:pt x="3257" y="4237059"/>
                  <a:pt x="0" y="4138568"/>
                </a:cubicBezTo>
                <a:cubicBezTo>
                  <a:pt x="4777" y="3934811"/>
                  <a:pt x="-19346" y="3768334"/>
                  <a:pt x="0" y="3538361"/>
                </a:cubicBezTo>
                <a:cubicBezTo>
                  <a:pt x="19346" y="3308388"/>
                  <a:pt x="-21422" y="3220857"/>
                  <a:pt x="0" y="3046192"/>
                </a:cubicBezTo>
                <a:cubicBezTo>
                  <a:pt x="21422" y="2871527"/>
                  <a:pt x="-10145" y="2692004"/>
                  <a:pt x="0" y="2481998"/>
                </a:cubicBezTo>
                <a:cubicBezTo>
                  <a:pt x="10145" y="2271992"/>
                  <a:pt x="-24734" y="2187636"/>
                  <a:pt x="0" y="1917803"/>
                </a:cubicBezTo>
                <a:cubicBezTo>
                  <a:pt x="24734" y="1647970"/>
                  <a:pt x="13857" y="1615274"/>
                  <a:pt x="0" y="1389621"/>
                </a:cubicBezTo>
                <a:cubicBezTo>
                  <a:pt x="-13857" y="1163968"/>
                  <a:pt x="-33944" y="788461"/>
                  <a:pt x="0" y="537328"/>
                </a:cubicBezTo>
                <a:close/>
                <a:moveTo>
                  <a:pt x="2507529" y="358218"/>
                </a:moveTo>
                <a:cubicBezTo>
                  <a:pt x="2556727" y="357452"/>
                  <a:pt x="2622660" y="359141"/>
                  <a:pt x="2686638" y="358218"/>
                </a:cubicBezTo>
                <a:cubicBezTo>
                  <a:pt x="2802515" y="349201"/>
                  <a:pt x="2864401" y="281592"/>
                  <a:pt x="2865747" y="179109"/>
                </a:cubicBezTo>
                <a:moveTo>
                  <a:pt x="2686638" y="358218"/>
                </a:moveTo>
                <a:cubicBezTo>
                  <a:pt x="2683625" y="297365"/>
                  <a:pt x="2680764" y="251775"/>
                  <a:pt x="2686638" y="179109"/>
                </a:cubicBezTo>
                <a:cubicBezTo>
                  <a:pt x="2687467" y="224341"/>
                  <a:pt x="2647197" y="260795"/>
                  <a:pt x="2597083" y="268664"/>
                </a:cubicBezTo>
                <a:cubicBezTo>
                  <a:pt x="2548281" y="269833"/>
                  <a:pt x="2505413" y="218177"/>
                  <a:pt x="2507528" y="179109"/>
                </a:cubicBezTo>
                <a:moveTo>
                  <a:pt x="179109" y="716437"/>
                </a:moveTo>
                <a:cubicBezTo>
                  <a:pt x="186731" y="672126"/>
                  <a:pt x="180236" y="585454"/>
                  <a:pt x="179109" y="537328"/>
                </a:cubicBezTo>
                <a:cubicBezTo>
                  <a:pt x="186716" y="483754"/>
                  <a:pt x="208640" y="453252"/>
                  <a:pt x="268664" y="447773"/>
                </a:cubicBezTo>
                <a:cubicBezTo>
                  <a:pt x="315955" y="452386"/>
                  <a:pt x="359557" y="486641"/>
                  <a:pt x="358219" y="537328"/>
                </a:cubicBezTo>
                <a:cubicBezTo>
                  <a:pt x="355440" y="636646"/>
                  <a:pt x="272498" y="717353"/>
                  <a:pt x="179110" y="716437"/>
                </a:cubicBezTo>
                <a:cubicBezTo>
                  <a:pt x="74556" y="704912"/>
                  <a:pt x="-15939" y="640474"/>
                  <a:pt x="1" y="537328"/>
                </a:cubicBezTo>
                <a:moveTo>
                  <a:pt x="358218" y="537328"/>
                </a:moveTo>
                <a:cubicBezTo>
                  <a:pt x="379271" y="799030"/>
                  <a:pt x="371477" y="1027509"/>
                  <a:pt x="358218" y="1153312"/>
                </a:cubicBezTo>
                <a:cubicBezTo>
                  <a:pt x="344959" y="1279115"/>
                  <a:pt x="331697" y="1617549"/>
                  <a:pt x="358218" y="1837738"/>
                </a:cubicBezTo>
                <a:cubicBezTo>
                  <a:pt x="384739" y="2057927"/>
                  <a:pt x="344618" y="2319863"/>
                  <a:pt x="358218" y="2590607"/>
                </a:cubicBezTo>
                <a:cubicBezTo>
                  <a:pt x="371818" y="2861351"/>
                  <a:pt x="328996" y="2961215"/>
                  <a:pt x="358218" y="3206590"/>
                </a:cubicBezTo>
                <a:cubicBezTo>
                  <a:pt x="387440" y="3451965"/>
                  <a:pt x="335627" y="3749562"/>
                  <a:pt x="358218" y="3959459"/>
                </a:cubicBezTo>
              </a:path>
            </a:pathLst>
          </a:custGeom>
          <a:blipFill dpi="0" rotWithShape="1">
            <a:blip r:embed="rId2">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i="0" dirty="0">
                <a:solidFill>
                  <a:schemeClr val="tx1"/>
                </a:solidFill>
                <a:effectLst/>
              </a:rPr>
              <a:t>Slika </a:t>
            </a:r>
            <a:r>
              <a:rPr lang="hr-HR" sz="2800" b="1" i="0" dirty="0" err="1">
                <a:solidFill>
                  <a:schemeClr val="tx1"/>
                </a:solidFill>
                <a:effectLst/>
              </a:rPr>
              <a:t>Fride</a:t>
            </a:r>
            <a:r>
              <a:rPr lang="hr-HR" sz="2800" b="1" i="0" dirty="0">
                <a:solidFill>
                  <a:schemeClr val="tx1"/>
                </a:solidFill>
                <a:effectLst/>
              </a:rPr>
              <a:t> Kahlo </a:t>
            </a:r>
            <a:r>
              <a:rPr lang="hr-HR" sz="2800" b="1" i="1" dirty="0">
                <a:solidFill>
                  <a:schemeClr val="tx1"/>
                </a:solidFill>
                <a:effectLst/>
              </a:rPr>
              <a:t>Slomljeni stup </a:t>
            </a:r>
            <a:endParaRPr lang="hr-HR" sz="2800" b="1" i="1" dirty="0" smtClean="0">
              <a:solidFill>
                <a:schemeClr val="tx1"/>
              </a:solidFill>
              <a:effectLst/>
            </a:endParaRPr>
          </a:p>
          <a:p>
            <a:pPr algn="ctr"/>
            <a:r>
              <a:rPr lang="hr-HR" sz="2800" b="1" i="1" dirty="0" smtClean="0">
                <a:solidFill>
                  <a:schemeClr val="tx1"/>
                </a:solidFill>
              </a:rPr>
              <a:t> </a:t>
            </a:r>
            <a:r>
              <a:rPr lang="hr-HR" sz="2800" b="1" i="1" dirty="0" smtClean="0">
                <a:solidFill>
                  <a:schemeClr val="tx1"/>
                </a:solidFill>
              </a:rPr>
              <a:t>  </a:t>
            </a:r>
            <a:r>
              <a:rPr lang="hr-HR" sz="2800" b="1" dirty="0" smtClean="0">
                <a:solidFill>
                  <a:schemeClr val="tx1"/>
                </a:solidFill>
                <a:effectLst/>
              </a:rPr>
              <a:t>iz </a:t>
            </a:r>
            <a:r>
              <a:rPr lang="hr-HR" sz="2800" b="1" dirty="0">
                <a:solidFill>
                  <a:schemeClr val="tx1"/>
                </a:solidFill>
                <a:effectLst/>
              </a:rPr>
              <a:t>1944. godine.</a:t>
            </a:r>
          </a:p>
        </p:txBody>
      </p:sp>
      <p:pic>
        <p:nvPicPr>
          <p:cNvPr id="6" name="Picture 4">
            <a:extLst>
              <a:ext uri="{FF2B5EF4-FFF2-40B4-BE49-F238E27FC236}">
                <a16:creationId xmlns:a16="http://schemas.microsoft.com/office/drawing/2014/main" xmlns="" id="{749C3EBB-E162-454C-99E0-99990E416AD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34349" y="4513189"/>
            <a:ext cx="1657651" cy="234481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blačić za govor: ovalni 6">
            <a:extLst>
              <a:ext uri="{FF2B5EF4-FFF2-40B4-BE49-F238E27FC236}">
                <a16:creationId xmlns:a16="http://schemas.microsoft.com/office/drawing/2014/main" xmlns="" id="{5208CF85-BBA2-40DC-AF88-FFEEFB24C065}"/>
              </a:ext>
            </a:extLst>
          </p:cNvPr>
          <p:cNvSpPr/>
          <p:nvPr/>
        </p:nvSpPr>
        <p:spPr>
          <a:xfrm>
            <a:off x="7745691" y="1253764"/>
            <a:ext cx="4534293" cy="3393650"/>
          </a:xfrm>
          <a:custGeom>
            <a:avLst/>
            <a:gdLst>
              <a:gd name="connsiteX0" fmla="*/ 3301101 w 4534293"/>
              <a:gd name="connsiteY0" fmla="*/ 3750187 h 3393650"/>
              <a:gd name="connsiteX1" fmla="*/ 2967605 w 4534293"/>
              <a:gd name="connsiteY1" fmla="*/ 3556108 h 3393650"/>
              <a:gd name="connsiteX2" fmla="*/ 2647187 w 4534293"/>
              <a:gd name="connsiteY2" fmla="*/ 3369640 h 3393650"/>
              <a:gd name="connsiteX3" fmla="*/ 217151 w 4534293"/>
              <a:gd name="connsiteY3" fmla="*/ 2421489 h 3393650"/>
              <a:gd name="connsiteX4" fmla="*/ 1485564 w 4534293"/>
              <a:gd name="connsiteY4" fmla="*/ 104020 h 3393650"/>
              <a:gd name="connsiteX5" fmla="*/ 3984999 w 4534293"/>
              <a:gd name="connsiteY5" fmla="*/ 589501 h 3393650"/>
              <a:gd name="connsiteX6" fmla="*/ 3456785 w 4534293"/>
              <a:gd name="connsiteY6" fmla="*/ 3141280 h 3393650"/>
              <a:gd name="connsiteX7" fmla="*/ 3301101 w 4534293"/>
              <a:gd name="connsiteY7" fmla="*/ 3750187 h 33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4293" h="3393650" fill="none" extrusionOk="0">
                <a:moveTo>
                  <a:pt x="3301101" y="3750187"/>
                </a:moveTo>
                <a:cubicBezTo>
                  <a:pt x="3223897" y="3690919"/>
                  <a:pt x="3098108" y="3615566"/>
                  <a:pt x="2967605" y="3556108"/>
                </a:cubicBezTo>
                <a:cubicBezTo>
                  <a:pt x="2837102" y="3496650"/>
                  <a:pt x="2753084" y="3448665"/>
                  <a:pt x="2647187" y="3369640"/>
                </a:cubicBezTo>
                <a:cubicBezTo>
                  <a:pt x="1823814" y="3470505"/>
                  <a:pt x="600784" y="3066019"/>
                  <a:pt x="217151" y="2421489"/>
                </a:cubicBezTo>
                <a:cubicBezTo>
                  <a:pt x="-372071" y="1655493"/>
                  <a:pt x="99332" y="455801"/>
                  <a:pt x="1485564" y="104020"/>
                </a:cubicBezTo>
                <a:cubicBezTo>
                  <a:pt x="2438112" y="-258233"/>
                  <a:pt x="3381974" y="135765"/>
                  <a:pt x="3984999" y="589501"/>
                </a:cubicBezTo>
                <a:cubicBezTo>
                  <a:pt x="4640946" y="1461897"/>
                  <a:pt x="4396474" y="2510868"/>
                  <a:pt x="3456785" y="3141280"/>
                </a:cubicBezTo>
                <a:cubicBezTo>
                  <a:pt x="3393070" y="3263777"/>
                  <a:pt x="3389738" y="3482159"/>
                  <a:pt x="3301101" y="3750187"/>
                </a:cubicBezTo>
                <a:close/>
              </a:path>
              <a:path w="4534293" h="3393650" stroke="0" extrusionOk="0">
                <a:moveTo>
                  <a:pt x="3301101" y="3750187"/>
                </a:moveTo>
                <a:cubicBezTo>
                  <a:pt x="3190626" y="3703049"/>
                  <a:pt x="3066554" y="3613990"/>
                  <a:pt x="2993761" y="3571330"/>
                </a:cubicBezTo>
                <a:cubicBezTo>
                  <a:pt x="2920968" y="3528670"/>
                  <a:pt x="2804641" y="3459183"/>
                  <a:pt x="2647187" y="3369640"/>
                </a:cubicBezTo>
                <a:cubicBezTo>
                  <a:pt x="1638222" y="3462879"/>
                  <a:pt x="627762" y="3150776"/>
                  <a:pt x="217151" y="2421489"/>
                </a:cubicBezTo>
                <a:cubicBezTo>
                  <a:pt x="-465264" y="1400232"/>
                  <a:pt x="-40936" y="568450"/>
                  <a:pt x="1485564" y="104020"/>
                </a:cubicBezTo>
                <a:cubicBezTo>
                  <a:pt x="2247125" y="-125362"/>
                  <a:pt x="3275544" y="-18880"/>
                  <a:pt x="3984999" y="589501"/>
                </a:cubicBezTo>
                <a:cubicBezTo>
                  <a:pt x="5036046" y="1547204"/>
                  <a:pt x="4359697" y="2499920"/>
                  <a:pt x="3456785" y="3141280"/>
                </a:cubicBezTo>
                <a:cubicBezTo>
                  <a:pt x="3367108" y="3393708"/>
                  <a:pt x="3357516" y="3465889"/>
                  <a:pt x="3301101" y="3750187"/>
                </a:cubicBezTo>
                <a:close/>
              </a:path>
            </a:pathLst>
          </a:custGeom>
          <a:blipFill>
            <a:blip r:embed="rId4">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22803"/>
                      <a:gd name="adj2" fmla="val 605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hr-HR" sz="2400" b="1" dirty="0">
                <a:solidFill>
                  <a:schemeClr val="tx1"/>
                </a:solidFill>
                <a:effectLst/>
                <a:ea typeface="Calibri" panose="020F0502020204030204" pitchFamily="34" charset="0"/>
                <a:cs typeface="Times New Roman" panose="02020603050405020304" pitchFamily="18" charset="0"/>
              </a:rPr>
              <a:t>Pročitaj tekst u dijelu </a:t>
            </a:r>
            <a:r>
              <a:rPr lang="hr-HR" sz="2400" b="1" i="1" dirty="0">
                <a:solidFill>
                  <a:schemeClr val="tx1"/>
                </a:solidFill>
                <a:effectLst/>
                <a:ea typeface="Calibri" panose="020F0502020204030204" pitchFamily="34" charset="0"/>
                <a:cs typeface="Times New Roman" panose="02020603050405020304" pitchFamily="18" charset="0"/>
              </a:rPr>
              <a:t>povijesni koncept – povijesna perspektiva </a:t>
            </a:r>
            <a:r>
              <a:rPr lang="hr-HR" sz="2400" b="1" dirty="0">
                <a:solidFill>
                  <a:schemeClr val="tx1"/>
                </a:solidFill>
                <a:effectLst/>
                <a:ea typeface="Calibri" panose="020F0502020204030204" pitchFamily="34" charset="0"/>
                <a:cs typeface="Times New Roman" panose="02020603050405020304" pitchFamily="18" charset="0"/>
              </a:rPr>
              <a:t>(U/str. 73) i zatim odgovori usmeno na pitanja ispod.</a:t>
            </a:r>
          </a:p>
        </p:txBody>
      </p:sp>
      <p:pic>
        <p:nvPicPr>
          <p:cNvPr id="8" name="Picture 4">
            <a:extLst>
              <a:ext uri="{FF2B5EF4-FFF2-40B4-BE49-F238E27FC236}">
                <a16:creationId xmlns:a16="http://schemas.microsoft.com/office/drawing/2014/main" xmlns="" id="{92588BD3-A339-4BE4-92D4-2C6D83F2A6A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40230" y="1355466"/>
            <a:ext cx="4097518" cy="5061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403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1730688974"/>
              </p:ext>
            </p:extLst>
          </p:nvPr>
        </p:nvGraphicFramePr>
        <p:xfrm>
          <a:off x="518473" y="1536569"/>
          <a:ext cx="11331019" cy="4972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22820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375589159"/>
              </p:ext>
            </p:extLst>
          </p:nvPr>
        </p:nvGraphicFramePr>
        <p:xfrm>
          <a:off x="518474" y="1536569"/>
          <a:ext cx="4892512" cy="4972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a:extLst>
              <a:ext uri="{FF2B5EF4-FFF2-40B4-BE49-F238E27FC236}">
                <a16:creationId xmlns:a16="http://schemas.microsoft.com/office/drawing/2014/main" xmlns="" id="{4D2C53EA-1E3A-47A7-BE08-F8A35DC0D207}"/>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863471" y="1536569"/>
            <a:ext cx="6067104" cy="4550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1414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575572513"/>
              </p:ext>
            </p:extLst>
          </p:nvPr>
        </p:nvGraphicFramePr>
        <p:xfrm>
          <a:off x="518473" y="1536569"/>
          <a:ext cx="11331019" cy="4972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634848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vitak: vodoravno 5">
            <a:extLst>
              <a:ext uri="{FF2B5EF4-FFF2-40B4-BE49-F238E27FC236}">
                <a16:creationId xmlns:a16="http://schemas.microsoft.com/office/drawing/2014/main" xmlns="" id="{45E345E9-6C48-41AB-9D03-B586DC08701E}"/>
              </a:ext>
            </a:extLst>
          </p:cNvPr>
          <p:cNvSpPr/>
          <p:nvPr/>
        </p:nvSpPr>
        <p:spPr>
          <a:xfrm>
            <a:off x="978816" y="1583704"/>
            <a:ext cx="5421983" cy="4651426"/>
          </a:xfrm>
          <a:custGeom>
            <a:avLst/>
            <a:gdLst>
              <a:gd name="connsiteX0" fmla="*/ 5421983 w 5421983"/>
              <a:gd name="connsiteY0" fmla="*/ 290714 h 4651426"/>
              <a:gd name="connsiteX1" fmla="*/ 5131269 w 5421983"/>
              <a:gd name="connsiteY1" fmla="*/ 581428 h 4651426"/>
              <a:gd name="connsiteX2" fmla="*/ 5131269 w 5421983"/>
              <a:gd name="connsiteY2" fmla="*/ 290714 h 4651426"/>
              <a:gd name="connsiteX3" fmla="*/ 4985912 w 5421983"/>
              <a:gd name="connsiteY3" fmla="*/ 436071 h 4651426"/>
              <a:gd name="connsiteX4" fmla="*/ 4840555 w 5421983"/>
              <a:gd name="connsiteY4" fmla="*/ 290714 h 4651426"/>
              <a:gd name="connsiteX5" fmla="*/ 4840555 w 5421983"/>
              <a:gd name="connsiteY5" fmla="*/ 581428 h 4651426"/>
              <a:gd name="connsiteX6" fmla="*/ 4145079 w 5421983"/>
              <a:gd name="connsiteY6" fmla="*/ 581428 h 4651426"/>
              <a:gd name="connsiteX7" fmla="*/ 3586099 w 5421983"/>
              <a:gd name="connsiteY7" fmla="*/ 581428 h 4651426"/>
              <a:gd name="connsiteX8" fmla="*/ 2890623 w 5421983"/>
              <a:gd name="connsiteY8" fmla="*/ 581428 h 4651426"/>
              <a:gd name="connsiteX9" fmla="*/ 2240646 w 5421983"/>
              <a:gd name="connsiteY9" fmla="*/ 581428 h 4651426"/>
              <a:gd name="connsiteX10" fmla="*/ 1590669 w 5421983"/>
              <a:gd name="connsiteY10" fmla="*/ 581428 h 4651426"/>
              <a:gd name="connsiteX11" fmla="*/ 849694 w 5421983"/>
              <a:gd name="connsiteY11" fmla="*/ 581428 h 4651426"/>
              <a:gd name="connsiteX12" fmla="*/ 290714 w 5421983"/>
              <a:gd name="connsiteY12" fmla="*/ 581428 h 4651426"/>
              <a:gd name="connsiteX13" fmla="*/ 0 w 5421983"/>
              <a:gd name="connsiteY13" fmla="*/ 872142 h 4651426"/>
              <a:gd name="connsiteX14" fmla="*/ 0 w 5421983"/>
              <a:gd name="connsiteY14" fmla="*/ 1500085 h 4651426"/>
              <a:gd name="connsiteX15" fmla="*/ 0 w 5421983"/>
              <a:gd name="connsiteY15" fmla="*/ 2128027 h 4651426"/>
              <a:gd name="connsiteX16" fmla="*/ 0 w 5421983"/>
              <a:gd name="connsiteY16" fmla="*/ 2860627 h 4651426"/>
              <a:gd name="connsiteX17" fmla="*/ 0 w 5421983"/>
              <a:gd name="connsiteY17" fmla="*/ 3558341 h 4651426"/>
              <a:gd name="connsiteX18" fmla="*/ 0 w 5421983"/>
              <a:gd name="connsiteY18" fmla="*/ 4360712 h 4651426"/>
              <a:gd name="connsiteX19" fmla="*/ 290714 w 5421983"/>
              <a:gd name="connsiteY19" fmla="*/ 4651426 h 4651426"/>
              <a:gd name="connsiteX20" fmla="*/ 581428 w 5421983"/>
              <a:gd name="connsiteY20" fmla="*/ 4360712 h 4651426"/>
              <a:gd name="connsiteX21" fmla="*/ 581428 w 5421983"/>
              <a:gd name="connsiteY21" fmla="*/ 4069998 h 4651426"/>
              <a:gd name="connsiteX22" fmla="*/ 1231405 w 5421983"/>
              <a:gd name="connsiteY22" fmla="*/ 4069998 h 4651426"/>
              <a:gd name="connsiteX23" fmla="*/ 1744887 w 5421983"/>
              <a:gd name="connsiteY23" fmla="*/ 4069998 h 4651426"/>
              <a:gd name="connsiteX24" fmla="*/ 2485861 w 5421983"/>
              <a:gd name="connsiteY24" fmla="*/ 4069998 h 4651426"/>
              <a:gd name="connsiteX25" fmla="*/ 3226836 w 5421983"/>
              <a:gd name="connsiteY25" fmla="*/ 4069998 h 4651426"/>
              <a:gd name="connsiteX26" fmla="*/ 3831314 w 5421983"/>
              <a:gd name="connsiteY26" fmla="*/ 4069998 h 4651426"/>
              <a:gd name="connsiteX27" fmla="*/ 4344796 w 5421983"/>
              <a:gd name="connsiteY27" fmla="*/ 4069998 h 4651426"/>
              <a:gd name="connsiteX28" fmla="*/ 5131269 w 5421983"/>
              <a:gd name="connsiteY28" fmla="*/ 4069998 h 4651426"/>
              <a:gd name="connsiteX29" fmla="*/ 5421983 w 5421983"/>
              <a:gd name="connsiteY29" fmla="*/ 3779284 h 4651426"/>
              <a:gd name="connsiteX30" fmla="*/ 5421983 w 5421983"/>
              <a:gd name="connsiteY30" fmla="*/ 3151341 h 4651426"/>
              <a:gd name="connsiteX31" fmla="*/ 5421983 w 5421983"/>
              <a:gd name="connsiteY31" fmla="*/ 2523399 h 4651426"/>
              <a:gd name="connsiteX32" fmla="*/ 5421983 w 5421983"/>
              <a:gd name="connsiteY32" fmla="*/ 1930342 h 4651426"/>
              <a:gd name="connsiteX33" fmla="*/ 5421983 w 5421983"/>
              <a:gd name="connsiteY33" fmla="*/ 1267514 h 4651426"/>
              <a:gd name="connsiteX34" fmla="*/ 5421983 w 5421983"/>
              <a:gd name="connsiteY34" fmla="*/ 290714 h 4651426"/>
              <a:gd name="connsiteX35" fmla="*/ 290714 w 5421983"/>
              <a:gd name="connsiteY35" fmla="*/ 1162857 h 4651426"/>
              <a:gd name="connsiteX36" fmla="*/ 581428 w 5421983"/>
              <a:gd name="connsiteY36" fmla="*/ 872143 h 4651426"/>
              <a:gd name="connsiteX37" fmla="*/ 436071 w 5421983"/>
              <a:gd name="connsiteY37" fmla="*/ 726786 h 4651426"/>
              <a:gd name="connsiteX38" fmla="*/ 290714 w 5421983"/>
              <a:gd name="connsiteY38" fmla="*/ 872143 h 4651426"/>
              <a:gd name="connsiteX39" fmla="*/ 290714 w 5421983"/>
              <a:gd name="connsiteY39" fmla="*/ 1162857 h 4651426"/>
              <a:gd name="connsiteX0" fmla="*/ 290714 w 5421983"/>
              <a:gd name="connsiteY0" fmla="*/ 1162857 h 4651426"/>
              <a:gd name="connsiteX1" fmla="*/ 581428 w 5421983"/>
              <a:gd name="connsiteY1" fmla="*/ 872143 h 4651426"/>
              <a:gd name="connsiteX2" fmla="*/ 436071 w 5421983"/>
              <a:gd name="connsiteY2" fmla="*/ 726786 h 4651426"/>
              <a:gd name="connsiteX3" fmla="*/ 290714 w 5421983"/>
              <a:gd name="connsiteY3" fmla="*/ 872143 h 4651426"/>
              <a:gd name="connsiteX4" fmla="*/ 290714 w 5421983"/>
              <a:gd name="connsiteY4" fmla="*/ 1162857 h 4651426"/>
              <a:gd name="connsiteX5" fmla="*/ 5131269 w 5421983"/>
              <a:gd name="connsiteY5" fmla="*/ 581428 h 4651426"/>
              <a:gd name="connsiteX6" fmla="*/ 5421983 w 5421983"/>
              <a:gd name="connsiteY6" fmla="*/ 290714 h 4651426"/>
              <a:gd name="connsiteX7" fmla="*/ 5131269 w 5421983"/>
              <a:gd name="connsiteY7" fmla="*/ 0 h 4651426"/>
              <a:gd name="connsiteX8" fmla="*/ 4840555 w 5421983"/>
              <a:gd name="connsiteY8" fmla="*/ 290714 h 4651426"/>
              <a:gd name="connsiteX9" fmla="*/ 4985912 w 5421983"/>
              <a:gd name="connsiteY9" fmla="*/ 436071 h 4651426"/>
              <a:gd name="connsiteX10" fmla="*/ 5131269 w 5421983"/>
              <a:gd name="connsiteY10" fmla="*/ 290714 h 4651426"/>
              <a:gd name="connsiteX11" fmla="*/ 5131269 w 5421983"/>
              <a:gd name="connsiteY11" fmla="*/ 581428 h 4651426"/>
              <a:gd name="connsiteX0" fmla="*/ 0 w 5421983"/>
              <a:gd name="connsiteY0" fmla="*/ 872142 h 4651426"/>
              <a:gd name="connsiteX1" fmla="*/ 290714 w 5421983"/>
              <a:gd name="connsiteY1" fmla="*/ 581428 h 4651426"/>
              <a:gd name="connsiteX2" fmla="*/ 895193 w 5421983"/>
              <a:gd name="connsiteY2" fmla="*/ 581428 h 4651426"/>
              <a:gd name="connsiteX3" fmla="*/ 1454173 w 5421983"/>
              <a:gd name="connsiteY3" fmla="*/ 581428 h 4651426"/>
              <a:gd name="connsiteX4" fmla="*/ 2104151 w 5421983"/>
              <a:gd name="connsiteY4" fmla="*/ 581428 h 4651426"/>
              <a:gd name="connsiteX5" fmla="*/ 2617633 w 5421983"/>
              <a:gd name="connsiteY5" fmla="*/ 581428 h 4651426"/>
              <a:gd name="connsiteX6" fmla="*/ 3313108 w 5421983"/>
              <a:gd name="connsiteY6" fmla="*/ 581428 h 4651426"/>
              <a:gd name="connsiteX7" fmla="*/ 3963086 w 5421983"/>
              <a:gd name="connsiteY7" fmla="*/ 581428 h 4651426"/>
              <a:gd name="connsiteX8" fmla="*/ 4840555 w 5421983"/>
              <a:gd name="connsiteY8" fmla="*/ 581428 h 4651426"/>
              <a:gd name="connsiteX9" fmla="*/ 4840555 w 5421983"/>
              <a:gd name="connsiteY9" fmla="*/ 290714 h 4651426"/>
              <a:gd name="connsiteX10" fmla="*/ 5131269 w 5421983"/>
              <a:gd name="connsiteY10" fmla="*/ 0 h 4651426"/>
              <a:gd name="connsiteX11" fmla="*/ 5421983 w 5421983"/>
              <a:gd name="connsiteY11" fmla="*/ 290714 h 4651426"/>
              <a:gd name="connsiteX12" fmla="*/ 5421983 w 5421983"/>
              <a:gd name="connsiteY12" fmla="*/ 988428 h 4651426"/>
              <a:gd name="connsiteX13" fmla="*/ 5421983 w 5421983"/>
              <a:gd name="connsiteY13" fmla="*/ 1581485 h 4651426"/>
              <a:gd name="connsiteX14" fmla="*/ 5421983 w 5421983"/>
              <a:gd name="connsiteY14" fmla="*/ 2244313 h 4651426"/>
              <a:gd name="connsiteX15" fmla="*/ 5421983 w 5421983"/>
              <a:gd name="connsiteY15" fmla="*/ 2976913 h 4651426"/>
              <a:gd name="connsiteX16" fmla="*/ 5421983 w 5421983"/>
              <a:gd name="connsiteY16" fmla="*/ 3779284 h 4651426"/>
              <a:gd name="connsiteX17" fmla="*/ 5131269 w 5421983"/>
              <a:gd name="connsiteY17" fmla="*/ 4069998 h 4651426"/>
              <a:gd name="connsiteX18" fmla="*/ 4390295 w 5421983"/>
              <a:gd name="connsiteY18" fmla="*/ 4069998 h 4651426"/>
              <a:gd name="connsiteX19" fmla="*/ 3740318 w 5421983"/>
              <a:gd name="connsiteY19" fmla="*/ 4069998 h 4651426"/>
              <a:gd name="connsiteX20" fmla="*/ 2999344 w 5421983"/>
              <a:gd name="connsiteY20" fmla="*/ 4069998 h 4651426"/>
              <a:gd name="connsiteX21" fmla="*/ 2349366 w 5421983"/>
              <a:gd name="connsiteY21" fmla="*/ 4069998 h 4651426"/>
              <a:gd name="connsiteX22" fmla="*/ 1608392 w 5421983"/>
              <a:gd name="connsiteY22" fmla="*/ 4069998 h 4651426"/>
              <a:gd name="connsiteX23" fmla="*/ 581428 w 5421983"/>
              <a:gd name="connsiteY23" fmla="*/ 4069998 h 4651426"/>
              <a:gd name="connsiteX24" fmla="*/ 581428 w 5421983"/>
              <a:gd name="connsiteY24" fmla="*/ 4360712 h 4651426"/>
              <a:gd name="connsiteX25" fmla="*/ 290714 w 5421983"/>
              <a:gd name="connsiteY25" fmla="*/ 4651426 h 4651426"/>
              <a:gd name="connsiteX26" fmla="*/ 0 w 5421983"/>
              <a:gd name="connsiteY26" fmla="*/ 4360712 h 4651426"/>
              <a:gd name="connsiteX27" fmla="*/ 0 w 5421983"/>
              <a:gd name="connsiteY27" fmla="*/ 3732769 h 4651426"/>
              <a:gd name="connsiteX28" fmla="*/ 0 w 5421983"/>
              <a:gd name="connsiteY28" fmla="*/ 3069941 h 4651426"/>
              <a:gd name="connsiteX29" fmla="*/ 0 w 5421983"/>
              <a:gd name="connsiteY29" fmla="*/ 2407113 h 4651426"/>
              <a:gd name="connsiteX30" fmla="*/ 0 w 5421983"/>
              <a:gd name="connsiteY30" fmla="*/ 1674513 h 4651426"/>
              <a:gd name="connsiteX31" fmla="*/ 0 w 5421983"/>
              <a:gd name="connsiteY31" fmla="*/ 872142 h 4651426"/>
              <a:gd name="connsiteX32" fmla="*/ 4840555 w 5421983"/>
              <a:gd name="connsiteY32" fmla="*/ 581428 h 4651426"/>
              <a:gd name="connsiteX33" fmla="*/ 5131269 w 5421983"/>
              <a:gd name="connsiteY33" fmla="*/ 581428 h 4651426"/>
              <a:gd name="connsiteX34" fmla="*/ 5421983 w 5421983"/>
              <a:gd name="connsiteY34" fmla="*/ 290714 h 4651426"/>
              <a:gd name="connsiteX35" fmla="*/ 5131269 w 5421983"/>
              <a:gd name="connsiteY35" fmla="*/ 581428 h 4651426"/>
              <a:gd name="connsiteX36" fmla="*/ 5131269 w 5421983"/>
              <a:gd name="connsiteY36" fmla="*/ 290714 h 4651426"/>
              <a:gd name="connsiteX37" fmla="*/ 4985912 w 5421983"/>
              <a:gd name="connsiteY37" fmla="*/ 436071 h 4651426"/>
              <a:gd name="connsiteX38" fmla="*/ 4840555 w 5421983"/>
              <a:gd name="connsiteY38" fmla="*/ 290714 h 4651426"/>
              <a:gd name="connsiteX39" fmla="*/ 290714 w 5421983"/>
              <a:gd name="connsiteY39" fmla="*/ 1162857 h 4651426"/>
              <a:gd name="connsiteX40" fmla="*/ 290714 w 5421983"/>
              <a:gd name="connsiteY40" fmla="*/ 872142 h 4651426"/>
              <a:gd name="connsiteX41" fmla="*/ 436071 w 5421983"/>
              <a:gd name="connsiteY41" fmla="*/ 726785 h 4651426"/>
              <a:gd name="connsiteX42" fmla="*/ 581428 w 5421983"/>
              <a:gd name="connsiteY42" fmla="*/ 872142 h 4651426"/>
              <a:gd name="connsiteX43" fmla="*/ 290714 w 5421983"/>
              <a:gd name="connsiteY43" fmla="*/ 1162856 h 4651426"/>
              <a:gd name="connsiteX44" fmla="*/ 0 w 5421983"/>
              <a:gd name="connsiteY44" fmla="*/ 872142 h 4651426"/>
              <a:gd name="connsiteX45" fmla="*/ 581428 w 5421983"/>
              <a:gd name="connsiteY45" fmla="*/ 872142 h 4651426"/>
              <a:gd name="connsiteX46" fmla="*/ 581428 w 5421983"/>
              <a:gd name="connsiteY46" fmla="*/ 1415778 h 4651426"/>
              <a:gd name="connsiteX47" fmla="*/ 581428 w 5421983"/>
              <a:gd name="connsiteY47" fmla="*/ 2023370 h 4651426"/>
              <a:gd name="connsiteX48" fmla="*/ 581428 w 5421983"/>
              <a:gd name="connsiteY48" fmla="*/ 2726898 h 4651426"/>
              <a:gd name="connsiteX49" fmla="*/ 581428 w 5421983"/>
              <a:gd name="connsiteY49" fmla="*/ 3302513 h 4651426"/>
              <a:gd name="connsiteX50" fmla="*/ 581428 w 5421983"/>
              <a:gd name="connsiteY50" fmla="*/ 4069998 h 46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21983" h="4651426" stroke="0" extrusionOk="0">
                <a:moveTo>
                  <a:pt x="5421983" y="290714"/>
                </a:moveTo>
                <a:cubicBezTo>
                  <a:pt x="5411491" y="444553"/>
                  <a:pt x="5292887" y="566395"/>
                  <a:pt x="5131269" y="581428"/>
                </a:cubicBezTo>
                <a:cubicBezTo>
                  <a:pt x="5133136" y="495310"/>
                  <a:pt x="5134110" y="370154"/>
                  <a:pt x="5131269" y="290714"/>
                </a:cubicBezTo>
                <a:cubicBezTo>
                  <a:pt x="5119116" y="356061"/>
                  <a:pt x="5076111" y="438759"/>
                  <a:pt x="4985912" y="436071"/>
                </a:cubicBezTo>
                <a:cubicBezTo>
                  <a:pt x="4898497" y="424838"/>
                  <a:pt x="4832533" y="360921"/>
                  <a:pt x="4840555" y="290714"/>
                </a:cubicBezTo>
                <a:cubicBezTo>
                  <a:pt x="4839826" y="355967"/>
                  <a:pt x="4847470" y="467317"/>
                  <a:pt x="4840555" y="581428"/>
                </a:cubicBezTo>
                <a:cubicBezTo>
                  <a:pt x="4544160" y="594526"/>
                  <a:pt x="4469821" y="597299"/>
                  <a:pt x="4145079" y="581428"/>
                </a:cubicBezTo>
                <a:cubicBezTo>
                  <a:pt x="3820337" y="565557"/>
                  <a:pt x="3807233" y="604505"/>
                  <a:pt x="3586099" y="581428"/>
                </a:cubicBezTo>
                <a:cubicBezTo>
                  <a:pt x="3364965" y="558351"/>
                  <a:pt x="3147373" y="569886"/>
                  <a:pt x="2890623" y="581428"/>
                </a:cubicBezTo>
                <a:cubicBezTo>
                  <a:pt x="2633873" y="592970"/>
                  <a:pt x="2509224" y="596036"/>
                  <a:pt x="2240646" y="581428"/>
                </a:cubicBezTo>
                <a:cubicBezTo>
                  <a:pt x="1972068" y="566820"/>
                  <a:pt x="1754123" y="555672"/>
                  <a:pt x="1590669" y="581428"/>
                </a:cubicBezTo>
                <a:cubicBezTo>
                  <a:pt x="1427215" y="607184"/>
                  <a:pt x="1184757" y="582474"/>
                  <a:pt x="849694" y="581428"/>
                </a:cubicBezTo>
                <a:cubicBezTo>
                  <a:pt x="514631" y="580382"/>
                  <a:pt x="431543" y="574713"/>
                  <a:pt x="290714" y="581428"/>
                </a:cubicBezTo>
                <a:cubicBezTo>
                  <a:pt x="90769" y="576328"/>
                  <a:pt x="-14983" y="732718"/>
                  <a:pt x="0" y="872142"/>
                </a:cubicBezTo>
                <a:cubicBezTo>
                  <a:pt x="-24289" y="1017184"/>
                  <a:pt x="-21887" y="1337833"/>
                  <a:pt x="0" y="1500085"/>
                </a:cubicBezTo>
                <a:cubicBezTo>
                  <a:pt x="21887" y="1662337"/>
                  <a:pt x="-6243" y="1829842"/>
                  <a:pt x="0" y="2128027"/>
                </a:cubicBezTo>
                <a:cubicBezTo>
                  <a:pt x="6243" y="2426212"/>
                  <a:pt x="36458" y="2616064"/>
                  <a:pt x="0" y="2860627"/>
                </a:cubicBezTo>
                <a:cubicBezTo>
                  <a:pt x="-36458" y="3105190"/>
                  <a:pt x="-29238" y="3247509"/>
                  <a:pt x="0" y="3558341"/>
                </a:cubicBezTo>
                <a:cubicBezTo>
                  <a:pt x="29238" y="3869173"/>
                  <a:pt x="-20016" y="4046367"/>
                  <a:pt x="0" y="4360712"/>
                </a:cubicBezTo>
                <a:cubicBezTo>
                  <a:pt x="10785" y="4547908"/>
                  <a:pt x="149557" y="4664911"/>
                  <a:pt x="290714" y="4651426"/>
                </a:cubicBezTo>
                <a:cubicBezTo>
                  <a:pt x="452427" y="4640340"/>
                  <a:pt x="543150" y="4527323"/>
                  <a:pt x="581428" y="4360712"/>
                </a:cubicBezTo>
                <a:cubicBezTo>
                  <a:pt x="585326" y="4255063"/>
                  <a:pt x="586513" y="4163957"/>
                  <a:pt x="581428" y="4069998"/>
                </a:cubicBezTo>
                <a:cubicBezTo>
                  <a:pt x="905345" y="4070929"/>
                  <a:pt x="962108" y="4046293"/>
                  <a:pt x="1231405" y="4069998"/>
                </a:cubicBezTo>
                <a:cubicBezTo>
                  <a:pt x="1500702" y="4093703"/>
                  <a:pt x="1551052" y="4085861"/>
                  <a:pt x="1744887" y="4069998"/>
                </a:cubicBezTo>
                <a:cubicBezTo>
                  <a:pt x="1938722" y="4054135"/>
                  <a:pt x="2295911" y="4037735"/>
                  <a:pt x="2485861" y="4069998"/>
                </a:cubicBezTo>
                <a:cubicBezTo>
                  <a:pt x="2675811" y="4102261"/>
                  <a:pt x="2874981" y="4102323"/>
                  <a:pt x="3226836" y="4069998"/>
                </a:cubicBezTo>
                <a:cubicBezTo>
                  <a:pt x="3578691" y="4037673"/>
                  <a:pt x="3664109" y="4065031"/>
                  <a:pt x="3831314" y="4069998"/>
                </a:cubicBezTo>
                <a:cubicBezTo>
                  <a:pt x="3998519" y="4074965"/>
                  <a:pt x="4146577" y="4082742"/>
                  <a:pt x="4344796" y="4069998"/>
                </a:cubicBezTo>
                <a:cubicBezTo>
                  <a:pt x="4543015" y="4057254"/>
                  <a:pt x="4817540" y="4033854"/>
                  <a:pt x="5131269" y="4069998"/>
                </a:cubicBezTo>
                <a:cubicBezTo>
                  <a:pt x="5292283" y="4064638"/>
                  <a:pt x="5440396" y="3963083"/>
                  <a:pt x="5421983" y="3779284"/>
                </a:cubicBezTo>
                <a:cubicBezTo>
                  <a:pt x="5446626" y="3510787"/>
                  <a:pt x="5415455" y="3378964"/>
                  <a:pt x="5421983" y="3151341"/>
                </a:cubicBezTo>
                <a:cubicBezTo>
                  <a:pt x="5428511" y="2923718"/>
                  <a:pt x="5416563" y="2707886"/>
                  <a:pt x="5421983" y="2523399"/>
                </a:cubicBezTo>
                <a:cubicBezTo>
                  <a:pt x="5427403" y="2338912"/>
                  <a:pt x="5451050" y="2107201"/>
                  <a:pt x="5421983" y="1930342"/>
                </a:cubicBezTo>
                <a:cubicBezTo>
                  <a:pt x="5392916" y="1753483"/>
                  <a:pt x="5407345" y="1482781"/>
                  <a:pt x="5421983" y="1267514"/>
                </a:cubicBezTo>
                <a:cubicBezTo>
                  <a:pt x="5436621" y="1052247"/>
                  <a:pt x="5396135" y="498728"/>
                  <a:pt x="5421983" y="290714"/>
                </a:cubicBezTo>
                <a:close/>
                <a:moveTo>
                  <a:pt x="290714" y="1162857"/>
                </a:moveTo>
                <a:cubicBezTo>
                  <a:pt x="448444" y="1157521"/>
                  <a:pt x="595858" y="1041667"/>
                  <a:pt x="581428" y="872143"/>
                </a:cubicBezTo>
                <a:cubicBezTo>
                  <a:pt x="582804" y="789934"/>
                  <a:pt x="505085" y="725669"/>
                  <a:pt x="436071" y="726786"/>
                </a:cubicBezTo>
                <a:cubicBezTo>
                  <a:pt x="358273" y="734434"/>
                  <a:pt x="306966" y="785301"/>
                  <a:pt x="290714" y="872143"/>
                </a:cubicBezTo>
                <a:cubicBezTo>
                  <a:pt x="304144" y="935519"/>
                  <a:pt x="276772" y="1071194"/>
                  <a:pt x="290714" y="1162857"/>
                </a:cubicBezTo>
                <a:close/>
              </a:path>
              <a:path w="5421983" h="4651426" fill="darkenLess" stroke="0" extrusionOk="0">
                <a:moveTo>
                  <a:pt x="290714" y="1162857"/>
                </a:moveTo>
                <a:cubicBezTo>
                  <a:pt x="441474" y="1161413"/>
                  <a:pt x="542991" y="1041271"/>
                  <a:pt x="581428" y="872143"/>
                </a:cubicBezTo>
                <a:cubicBezTo>
                  <a:pt x="593557" y="806913"/>
                  <a:pt x="516358" y="722315"/>
                  <a:pt x="436071" y="726786"/>
                </a:cubicBezTo>
                <a:cubicBezTo>
                  <a:pt x="358458" y="745052"/>
                  <a:pt x="295049" y="795895"/>
                  <a:pt x="290714" y="872143"/>
                </a:cubicBezTo>
                <a:cubicBezTo>
                  <a:pt x="305240" y="943754"/>
                  <a:pt x="296209" y="1044531"/>
                  <a:pt x="290714" y="1162857"/>
                </a:cubicBezTo>
                <a:close/>
                <a:moveTo>
                  <a:pt x="5131269" y="581428"/>
                </a:moveTo>
                <a:cubicBezTo>
                  <a:pt x="5292854" y="586205"/>
                  <a:pt x="5385491" y="464458"/>
                  <a:pt x="5421983" y="290714"/>
                </a:cubicBezTo>
                <a:cubicBezTo>
                  <a:pt x="5427229" y="141663"/>
                  <a:pt x="5317356" y="5199"/>
                  <a:pt x="5131269" y="0"/>
                </a:cubicBezTo>
                <a:cubicBezTo>
                  <a:pt x="4972026" y="16750"/>
                  <a:pt x="4841282" y="141898"/>
                  <a:pt x="4840555" y="290714"/>
                </a:cubicBezTo>
                <a:cubicBezTo>
                  <a:pt x="4835743" y="376247"/>
                  <a:pt x="4911541" y="443339"/>
                  <a:pt x="4985912" y="436071"/>
                </a:cubicBezTo>
                <a:cubicBezTo>
                  <a:pt x="5063018" y="436003"/>
                  <a:pt x="5116324" y="383357"/>
                  <a:pt x="5131269" y="290714"/>
                </a:cubicBezTo>
                <a:cubicBezTo>
                  <a:pt x="5141868" y="418798"/>
                  <a:pt x="5131121" y="451715"/>
                  <a:pt x="5131269" y="581428"/>
                </a:cubicBezTo>
                <a:close/>
              </a:path>
              <a:path w="5421983" h="4651426" fill="none" extrusionOk="0">
                <a:moveTo>
                  <a:pt x="0" y="872142"/>
                </a:moveTo>
                <a:cubicBezTo>
                  <a:pt x="-18469" y="677704"/>
                  <a:pt x="129211" y="569866"/>
                  <a:pt x="290714" y="581428"/>
                </a:cubicBezTo>
                <a:cubicBezTo>
                  <a:pt x="465824" y="608156"/>
                  <a:pt x="640276" y="556601"/>
                  <a:pt x="895193" y="581428"/>
                </a:cubicBezTo>
                <a:cubicBezTo>
                  <a:pt x="1150110" y="606255"/>
                  <a:pt x="1216256" y="567314"/>
                  <a:pt x="1454173" y="581428"/>
                </a:cubicBezTo>
                <a:cubicBezTo>
                  <a:pt x="1692090" y="595542"/>
                  <a:pt x="1792793" y="568141"/>
                  <a:pt x="2104151" y="581428"/>
                </a:cubicBezTo>
                <a:cubicBezTo>
                  <a:pt x="2415509" y="594715"/>
                  <a:pt x="2397797" y="601887"/>
                  <a:pt x="2617633" y="581428"/>
                </a:cubicBezTo>
                <a:cubicBezTo>
                  <a:pt x="2837469" y="560969"/>
                  <a:pt x="3140242" y="575346"/>
                  <a:pt x="3313108" y="581428"/>
                </a:cubicBezTo>
                <a:cubicBezTo>
                  <a:pt x="3485974" y="587510"/>
                  <a:pt x="3729173" y="597382"/>
                  <a:pt x="3963086" y="581428"/>
                </a:cubicBezTo>
                <a:cubicBezTo>
                  <a:pt x="4196999" y="565474"/>
                  <a:pt x="4477981" y="606639"/>
                  <a:pt x="4840555" y="581428"/>
                </a:cubicBezTo>
                <a:cubicBezTo>
                  <a:pt x="4830100" y="523050"/>
                  <a:pt x="4840244" y="412915"/>
                  <a:pt x="4840555" y="290714"/>
                </a:cubicBezTo>
                <a:cubicBezTo>
                  <a:pt x="4817924" y="142093"/>
                  <a:pt x="4979807" y="14447"/>
                  <a:pt x="5131269" y="0"/>
                </a:cubicBezTo>
                <a:cubicBezTo>
                  <a:pt x="5309819" y="-1138"/>
                  <a:pt x="5440055" y="133017"/>
                  <a:pt x="5421983" y="290714"/>
                </a:cubicBezTo>
                <a:cubicBezTo>
                  <a:pt x="5433545" y="626395"/>
                  <a:pt x="5429255" y="723402"/>
                  <a:pt x="5421983" y="988428"/>
                </a:cubicBezTo>
                <a:cubicBezTo>
                  <a:pt x="5414711" y="1253454"/>
                  <a:pt x="5435758" y="1316723"/>
                  <a:pt x="5421983" y="1581485"/>
                </a:cubicBezTo>
                <a:cubicBezTo>
                  <a:pt x="5408208" y="1846247"/>
                  <a:pt x="5441808" y="2099054"/>
                  <a:pt x="5421983" y="2244313"/>
                </a:cubicBezTo>
                <a:cubicBezTo>
                  <a:pt x="5402158" y="2389572"/>
                  <a:pt x="5430266" y="2770586"/>
                  <a:pt x="5421983" y="2976913"/>
                </a:cubicBezTo>
                <a:cubicBezTo>
                  <a:pt x="5413700" y="3183240"/>
                  <a:pt x="5388343" y="3580754"/>
                  <a:pt x="5421983" y="3779284"/>
                </a:cubicBezTo>
                <a:cubicBezTo>
                  <a:pt x="5404942" y="3929716"/>
                  <a:pt x="5261120" y="4094784"/>
                  <a:pt x="5131269" y="4069998"/>
                </a:cubicBezTo>
                <a:cubicBezTo>
                  <a:pt x="4836606" y="4099313"/>
                  <a:pt x="4715038" y="4095864"/>
                  <a:pt x="4390295" y="4069998"/>
                </a:cubicBezTo>
                <a:cubicBezTo>
                  <a:pt x="4065552" y="4044132"/>
                  <a:pt x="3873025" y="4045858"/>
                  <a:pt x="3740318" y="4069998"/>
                </a:cubicBezTo>
                <a:cubicBezTo>
                  <a:pt x="3607611" y="4094138"/>
                  <a:pt x="3174387" y="4090660"/>
                  <a:pt x="2999344" y="4069998"/>
                </a:cubicBezTo>
                <a:cubicBezTo>
                  <a:pt x="2824301" y="4049336"/>
                  <a:pt x="2574122" y="4065532"/>
                  <a:pt x="2349366" y="4069998"/>
                </a:cubicBezTo>
                <a:cubicBezTo>
                  <a:pt x="2124610" y="4074464"/>
                  <a:pt x="1851826" y="4047044"/>
                  <a:pt x="1608392" y="4069998"/>
                </a:cubicBezTo>
                <a:cubicBezTo>
                  <a:pt x="1364958" y="4092952"/>
                  <a:pt x="968970" y="4057613"/>
                  <a:pt x="581428" y="4069998"/>
                </a:cubicBezTo>
                <a:cubicBezTo>
                  <a:pt x="591495" y="4145099"/>
                  <a:pt x="567114" y="4284627"/>
                  <a:pt x="581428" y="4360712"/>
                </a:cubicBezTo>
                <a:cubicBezTo>
                  <a:pt x="576704" y="4491266"/>
                  <a:pt x="451959" y="4644797"/>
                  <a:pt x="290714" y="4651426"/>
                </a:cubicBezTo>
                <a:cubicBezTo>
                  <a:pt x="140628" y="4631925"/>
                  <a:pt x="-6892" y="4521959"/>
                  <a:pt x="0" y="4360712"/>
                </a:cubicBezTo>
                <a:cubicBezTo>
                  <a:pt x="-7147" y="4189601"/>
                  <a:pt x="-30889" y="4046239"/>
                  <a:pt x="0" y="3732769"/>
                </a:cubicBezTo>
                <a:cubicBezTo>
                  <a:pt x="30889" y="3419299"/>
                  <a:pt x="31277" y="3236649"/>
                  <a:pt x="0" y="3069941"/>
                </a:cubicBezTo>
                <a:cubicBezTo>
                  <a:pt x="-31277" y="2903233"/>
                  <a:pt x="-98" y="2721063"/>
                  <a:pt x="0" y="2407113"/>
                </a:cubicBezTo>
                <a:cubicBezTo>
                  <a:pt x="98" y="2093163"/>
                  <a:pt x="12777" y="1909476"/>
                  <a:pt x="0" y="1674513"/>
                </a:cubicBezTo>
                <a:cubicBezTo>
                  <a:pt x="-12777" y="1439550"/>
                  <a:pt x="31356" y="1122154"/>
                  <a:pt x="0" y="872142"/>
                </a:cubicBezTo>
                <a:close/>
                <a:moveTo>
                  <a:pt x="4840555" y="581428"/>
                </a:moveTo>
                <a:cubicBezTo>
                  <a:pt x="4917398" y="570661"/>
                  <a:pt x="5059641" y="589568"/>
                  <a:pt x="5131269" y="581428"/>
                </a:cubicBezTo>
                <a:cubicBezTo>
                  <a:pt x="5287872" y="578955"/>
                  <a:pt x="5434422" y="470885"/>
                  <a:pt x="5421983" y="290714"/>
                </a:cubicBezTo>
                <a:moveTo>
                  <a:pt x="5131269" y="581428"/>
                </a:moveTo>
                <a:cubicBezTo>
                  <a:pt x="5119592" y="485382"/>
                  <a:pt x="5130753" y="426184"/>
                  <a:pt x="5131269" y="290714"/>
                </a:cubicBezTo>
                <a:cubicBezTo>
                  <a:pt x="5137778" y="365112"/>
                  <a:pt x="5076253" y="444970"/>
                  <a:pt x="4985912" y="436071"/>
                </a:cubicBezTo>
                <a:cubicBezTo>
                  <a:pt x="4908441" y="440943"/>
                  <a:pt x="4829155" y="365061"/>
                  <a:pt x="4840555" y="290714"/>
                </a:cubicBezTo>
                <a:moveTo>
                  <a:pt x="290714" y="1162857"/>
                </a:moveTo>
                <a:cubicBezTo>
                  <a:pt x="297085" y="1054133"/>
                  <a:pt x="299674" y="951066"/>
                  <a:pt x="290714" y="872142"/>
                </a:cubicBezTo>
                <a:cubicBezTo>
                  <a:pt x="294348" y="788772"/>
                  <a:pt x="368100" y="741485"/>
                  <a:pt x="436071" y="726785"/>
                </a:cubicBezTo>
                <a:cubicBezTo>
                  <a:pt x="518319" y="724217"/>
                  <a:pt x="599501" y="789056"/>
                  <a:pt x="581428" y="872142"/>
                </a:cubicBezTo>
                <a:cubicBezTo>
                  <a:pt x="614505" y="1025727"/>
                  <a:pt x="485049" y="1177722"/>
                  <a:pt x="290714" y="1162856"/>
                </a:cubicBezTo>
                <a:cubicBezTo>
                  <a:pt x="122623" y="1159340"/>
                  <a:pt x="660" y="1011699"/>
                  <a:pt x="0" y="872142"/>
                </a:cubicBezTo>
                <a:moveTo>
                  <a:pt x="581428" y="872142"/>
                </a:moveTo>
                <a:cubicBezTo>
                  <a:pt x="588638" y="981657"/>
                  <a:pt x="571007" y="1185160"/>
                  <a:pt x="581428" y="1415778"/>
                </a:cubicBezTo>
                <a:cubicBezTo>
                  <a:pt x="591849" y="1646396"/>
                  <a:pt x="603216" y="1760467"/>
                  <a:pt x="581428" y="2023370"/>
                </a:cubicBezTo>
                <a:cubicBezTo>
                  <a:pt x="559640" y="2286273"/>
                  <a:pt x="554010" y="2418787"/>
                  <a:pt x="581428" y="2726898"/>
                </a:cubicBezTo>
                <a:cubicBezTo>
                  <a:pt x="608846" y="3035009"/>
                  <a:pt x="578646" y="3084788"/>
                  <a:pt x="581428" y="3302513"/>
                </a:cubicBezTo>
                <a:cubicBezTo>
                  <a:pt x="584210" y="3520239"/>
                  <a:pt x="599346" y="3792631"/>
                  <a:pt x="581428" y="4069998"/>
                </a:cubicBezTo>
              </a:path>
              <a:path w="5421983" h="4651426" fill="none" stroke="0" extrusionOk="0">
                <a:moveTo>
                  <a:pt x="0" y="872142"/>
                </a:moveTo>
                <a:cubicBezTo>
                  <a:pt x="25252" y="725442"/>
                  <a:pt x="140450" y="581365"/>
                  <a:pt x="290714" y="581428"/>
                </a:cubicBezTo>
                <a:cubicBezTo>
                  <a:pt x="584081" y="551109"/>
                  <a:pt x="702301" y="586483"/>
                  <a:pt x="940691" y="581428"/>
                </a:cubicBezTo>
                <a:cubicBezTo>
                  <a:pt x="1179081" y="576373"/>
                  <a:pt x="1482151" y="609652"/>
                  <a:pt x="1681665" y="581428"/>
                </a:cubicBezTo>
                <a:cubicBezTo>
                  <a:pt x="1881179" y="553204"/>
                  <a:pt x="2081886" y="610805"/>
                  <a:pt x="2286144" y="581428"/>
                </a:cubicBezTo>
                <a:cubicBezTo>
                  <a:pt x="2490402" y="552051"/>
                  <a:pt x="2756422" y="576903"/>
                  <a:pt x="2981620" y="581428"/>
                </a:cubicBezTo>
                <a:cubicBezTo>
                  <a:pt x="3206818" y="585953"/>
                  <a:pt x="3515037" y="616770"/>
                  <a:pt x="3722594" y="581428"/>
                </a:cubicBezTo>
                <a:cubicBezTo>
                  <a:pt x="3930151" y="546086"/>
                  <a:pt x="4150584" y="568564"/>
                  <a:pt x="4281575" y="581428"/>
                </a:cubicBezTo>
                <a:cubicBezTo>
                  <a:pt x="4412566" y="594292"/>
                  <a:pt x="4722898" y="560315"/>
                  <a:pt x="4840555" y="581428"/>
                </a:cubicBezTo>
                <a:cubicBezTo>
                  <a:pt x="4843889" y="466635"/>
                  <a:pt x="4842030" y="399965"/>
                  <a:pt x="4840555" y="290714"/>
                </a:cubicBezTo>
                <a:cubicBezTo>
                  <a:pt x="4864718" y="147288"/>
                  <a:pt x="4981238" y="24304"/>
                  <a:pt x="5131269" y="0"/>
                </a:cubicBezTo>
                <a:cubicBezTo>
                  <a:pt x="5286131" y="3572"/>
                  <a:pt x="5429307" y="110586"/>
                  <a:pt x="5421983" y="290714"/>
                </a:cubicBezTo>
                <a:cubicBezTo>
                  <a:pt x="5394993" y="627488"/>
                  <a:pt x="5434419" y="706042"/>
                  <a:pt x="5421983" y="988428"/>
                </a:cubicBezTo>
                <a:cubicBezTo>
                  <a:pt x="5409547" y="1270814"/>
                  <a:pt x="5428277" y="1456620"/>
                  <a:pt x="5421983" y="1616371"/>
                </a:cubicBezTo>
                <a:cubicBezTo>
                  <a:pt x="5415689" y="1776122"/>
                  <a:pt x="5404688" y="2021083"/>
                  <a:pt x="5421983" y="2348970"/>
                </a:cubicBezTo>
                <a:cubicBezTo>
                  <a:pt x="5439278" y="2676857"/>
                  <a:pt x="5438127" y="2726192"/>
                  <a:pt x="5421983" y="2976913"/>
                </a:cubicBezTo>
                <a:cubicBezTo>
                  <a:pt x="5405839" y="3227634"/>
                  <a:pt x="5442888" y="3379268"/>
                  <a:pt x="5421983" y="3779284"/>
                </a:cubicBezTo>
                <a:cubicBezTo>
                  <a:pt x="5439697" y="3922958"/>
                  <a:pt x="5308785" y="4094262"/>
                  <a:pt x="5131269" y="4069998"/>
                </a:cubicBezTo>
                <a:cubicBezTo>
                  <a:pt x="4950627" y="4076504"/>
                  <a:pt x="4707447" y="4095857"/>
                  <a:pt x="4572289" y="4069998"/>
                </a:cubicBezTo>
                <a:cubicBezTo>
                  <a:pt x="4437131" y="4044139"/>
                  <a:pt x="4088196" y="4069401"/>
                  <a:pt x="3831314" y="4069998"/>
                </a:cubicBezTo>
                <a:cubicBezTo>
                  <a:pt x="3574432" y="4070595"/>
                  <a:pt x="3393448" y="4067386"/>
                  <a:pt x="3226836" y="4069998"/>
                </a:cubicBezTo>
                <a:cubicBezTo>
                  <a:pt x="3060224" y="4072610"/>
                  <a:pt x="2873327" y="4049990"/>
                  <a:pt x="2667855" y="4069998"/>
                </a:cubicBezTo>
                <a:cubicBezTo>
                  <a:pt x="2462383" y="4090006"/>
                  <a:pt x="2225163" y="4052166"/>
                  <a:pt x="2017878" y="4069998"/>
                </a:cubicBezTo>
                <a:cubicBezTo>
                  <a:pt x="1810593" y="4087830"/>
                  <a:pt x="1631218" y="4047587"/>
                  <a:pt x="1458897" y="4069998"/>
                </a:cubicBezTo>
                <a:cubicBezTo>
                  <a:pt x="1286576" y="4092409"/>
                  <a:pt x="881240" y="4075362"/>
                  <a:pt x="581428" y="4069998"/>
                </a:cubicBezTo>
                <a:cubicBezTo>
                  <a:pt x="572300" y="4176676"/>
                  <a:pt x="573427" y="4260255"/>
                  <a:pt x="581428" y="4360712"/>
                </a:cubicBezTo>
                <a:cubicBezTo>
                  <a:pt x="562991" y="4541481"/>
                  <a:pt x="458661" y="4665544"/>
                  <a:pt x="290714" y="4651426"/>
                </a:cubicBezTo>
                <a:cubicBezTo>
                  <a:pt x="105180" y="4627397"/>
                  <a:pt x="22623" y="4528109"/>
                  <a:pt x="0" y="4360712"/>
                </a:cubicBezTo>
                <a:cubicBezTo>
                  <a:pt x="-11981" y="4212441"/>
                  <a:pt x="-34995" y="3950223"/>
                  <a:pt x="0" y="3628112"/>
                </a:cubicBezTo>
                <a:cubicBezTo>
                  <a:pt x="34995" y="3306001"/>
                  <a:pt x="26361" y="3243709"/>
                  <a:pt x="0" y="2930398"/>
                </a:cubicBezTo>
                <a:cubicBezTo>
                  <a:pt x="-26361" y="2617087"/>
                  <a:pt x="-23182" y="2436819"/>
                  <a:pt x="0" y="2302456"/>
                </a:cubicBezTo>
                <a:cubicBezTo>
                  <a:pt x="23182" y="2168093"/>
                  <a:pt x="30519" y="1803933"/>
                  <a:pt x="0" y="1639627"/>
                </a:cubicBezTo>
                <a:cubicBezTo>
                  <a:pt x="-30519" y="1475321"/>
                  <a:pt x="23103" y="1177711"/>
                  <a:pt x="0" y="872142"/>
                </a:cubicBezTo>
                <a:close/>
                <a:moveTo>
                  <a:pt x="4840555" y="581428"/>
                </a:moveTo>
                <a:cubicBezTo>
                  <a:pt x="4925757" y="590871"/>
                  <a:pt x="5026086" y="570486"/>
                  <a:pt x="5131269" y="581428"/>
                </a:cubicBezTo>
                <a:cubicBezTo>
                  <a:pt x="5318761" y="600591"/>
                  <a:pt x="5389623" y="468527"/>
                  <a:pt x="5421983" y="290714"/>
                </a:cubicBezTo>
                <a:moveTo>
                  <a:pt x="5131269" y="581428"/>
                </a:moveTo>
                <a:cubicBezTo>
                  <a:pt x="5138887" y="440663"/>
                  <a:pt x="5143428" y="356850"/>
                  <a:pt x="5131269" y="290714"/>
                </a:cubicBezTo>
                <a:cubicBezTo>
                  <a:pt x="5130300" y="369225"/>
                  <a:pt x="5061793" y="430940"/>
                  <a:pt x="4985912" y="436071"/>
                </a:cubicBezTo>
                <a:cubicBezTo>
                  <a:pt x="4903394" y="437777"/>
                  <a:pt x="4836162" y="369148"/>
                  <a:pt x="4840555" y="290714"/>
                </a:cubicBezTo>
                <a:moveTo>
                  <a:pt x="290714" y="1162857"/>
                </a:moveTo>
                <a:cubicBezTo>
                  <a:pt x="284038" y="1036107"/>
                  <a:pt x="296627" y="989486"/>
                  <a:pt x="290714" y="872142"/>
                </a:cubicBezTo>
                <a:cubicBezTo>
                  <a:pt x="286748" y="810653"/>
                  <a:pt x="350770" y="722857"/>
                  <a:pt x="436071" y="726785"/>
                </a:cubicBezTo>
                <a:cubicBezTo>
                  <a:pt x="511619" y="729087"/>
                  <a:pt x="575783" y="794358"/>
                  <a:pt x="581428" y="872142"/>
                </a:cubicBezTo>
                <a:cubicBezTo>
                  <a:pt x="585709" y="1014539"/>
                  <a:pt x="456903" y="1166195"/>
                  <a:pt x="290714" y="1162856"/>
                </a:cubicBezTo>
                <a:cubicBezTo>
                  <a:pt x="125114" y="1153913"/>
                  <a:pt x="32613" y="1035491"/>
                  <a:pt x="0" y="872142"/>
                </a:cubicBezTo>
                <a:moveTo>
                  <a:pt x="581428" y="872142"/>
                </a:moveTo>
                <a:cubicBezTo>
                  <a:pt x="556691" y="1085633"/>
                  <a:pt x="552912" y="1261078"/>
                  <a:pt x="581428" y="1479735"/>
                </a:cubicBezTo>
                <a:cubicBezTo>
                  <a:pt x="609944" y="1698392"/>
                  <a:pt x="610419" y="1948432"/>
                  <a:pt x="581428" y="2087327"/>
                </a:cubicBezTo>
                <a:cubicBezTo>
                  <a:pt x="552437" y="2226222"/>
                  <a:pt x="565125" y="2468856"/>
                  <a:pt x="581428" y="2662941"/>
                </a:cubicBezTo>
                <a:cubicBezTo>
                  <a:pt x="597731" y="2857026"/>
                  <a:pt x="572966" y="3057803"/>
                  <a:pt x="581428" y="3302513"/>
                </a:cubicBezTo>
                <a:cubicBezTo>
                  <a:pt x="589890" y="3547223"/>
                  <a:pt x="548483" y="3723699"/>
                  <a:pt x="581428" y="4069998"/>
                </a:cubicBezTo>
              </a:path>
            </a:pathLst>
          </a:custGeom>
          <a:blipFill dpi="0" rotWithShape="1">
            <a:blip r:embed="rId2">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i="0" dirty="0">
                <a:solidFill>
                  <a:schemeClr val="tx1"/>
                </a:solidFill>
                <a:effectLst/>
              </a:rPr>
              <a:t>U njemačkim propagandnim filmovima veličala se obitelj, </a:t>
            </a:r>
            <a:endParaRPr lang="hr-HR" sz="2800" b="1" i="0" dirty="0" smtClean="0">
              <a:solidFill>
                <a:schemeClr val="tx1"/>
              </a:solidFill>
              <a:effectLst/>
            </a:endParaRPr>
          </a:p>
          <a:p>
            <a:pPr algn="ctr"/>
            <a:r>
              <a:rPr lang="hr-HR" sz="2800" b="1" i="0" dirty="0" smtClean="0">
                <a:solidFill>
                  <a:schemeClr val="tx1"/>
                </a:solidFill>
                <a:effectLst/>
              </a:rPr>
              <a:t>nacija </a:t>
            </a:r>
            <a:r>
              <a:rPr lang="hr-HR" sz="2800" b="1" i="0" dirty="0">
                <a:solidFill>
                  <a:schemeClr val="tx1"/>
                </a:solidFill>
                <a:effectLst/>
              </a:rPr>
              <a:t>i spremnost na žrtvu za domovinu. Neki su bili </a:t>
            </a:r>
            <a:endParaRPr lang="hr-HR" sz="2800" b="1" i="0" dirty="0" smtClean="0">
              <a:solidFill>
                <a:schemeClr val="tx1"/>
              </a:solidFill>
              <a:effectLst/>
            </a:endParaRPr>
          </a:p>
          <a:p>
            <a:pPr algn="ctr"/>
            <a:r>
              <a:rPr lang="hr-HR" sz="2800" b="1" i="0" dirty="0" smtClean="0">
                <a:solidFill>
                  <a:schemeClr val="tx1"/>
                </a:solidFill>
                <a:effectLst/>
              </a:rPr>
              <a:t>otvoreno </a:t>
            </a:r>
            <a:r>
              <a:rPr lang="hr-HR" sz="2800" b="1" i="0" dirty="0">
                <a:solidFill>
                  <a:schemeClr val="tx1"/>
                </a:solidFill>
                <a:effectLst/>
              </a:rPr>
              <a:t>antisemitski </a:t>
            </a:r>
            <a:endParaRPr lang="hr-HR" sz="2800" b="1" i="0" dirty="0" smtClean="0">
              <a:solidFill>
                <a:schemeClr val="tx1"/>
              </a:solidFill>
              <a:effectLst/>
            </a:endParaRPr>
          </a:p>
          <a:p>
            <a:pPr algn="ctr"/>
            <a:r>
              <a:rPr lang="hr-HR" sz="2800" b="1" dirty="0" smtClean="0">
                <a:solidFill>
                  <a:schemeClr val="tx1"/>
                </a:solidFill>
              </a:rPr>
              <a:t> </a:t>
            </a:r>
            <a:r>
              <a:rPr lang="hr-HR" sz="2800" b="1" dirty="0" smtClean="0">
                <a:solidFill>
                  <a:schemeClr val="tx1"/>
                </a:solidFill>
              </a:rPr>
              <a:t>   </a:t>
            </a:r>
            <a:r>
              <a:rPr lang="hr-HR" sz="2800" b="1" i="0" dirty="0" smtClean="0">
                <a:solidFill>
                  <a:schemeClr val="tx1"/>
                </a:solidFill>
                <a:effectLst/>
              </a:rPr>
              <a:t>poput </a:t>
            </a:r>
            <a:r>
              <a:rPr lang="hr-HR" sz="2800" b="1" i="0" dirty="0">
                <a:solidFill>
                  <a:schemeClr val="tx1"/>
                </a:solidFill>
                <a:effectLst/>
              </a:rPr>
              <a:t>filma </a:t>
            </a:r>
            <a:r>
              <a:rPr lang="hr-HR" sz="2800" b="1" i="1" dirty="0">
                <a:solidFill>
                  <a:schemeClr val="tx1"/>
                </a:solidFill>
                <a:effectLst/>
              </a:rPr>
              <a:t>Vječni Židov </a:t>
            </a:r>
            <a:r>
              <a:rPr lang="hr-HR" sz="2800" b="1" i="0" dirty="0">
                <a:solidFill>
                  <a:schemeClr val="tx1"/>
                </a:solidFill>
                <a:effectLst/>
              </a:rPr>
              <a:t>Fritza </a:t>
            </a:r>
            <a:r>
              <a:rPr lang="hr-HR" sz="2800" b="1" i="0" dirty="0" err="1">
                <a:solidFill>
                  <a:schemeClr val="tx1"/>
                </a:solidFill>
                <a:effectLst/>
              </a:rPr>
              <a:t>Hipplera</a:t>
            </a:r>
            <a:r>
              <a:rPr lang="hr-HR" sz="2800" b="1" i="0" dirty="0">
                <a:solidFill>
                  <a:schemeClr val="tx1"/>
                </a:solidFill>
                <a:effectLst/>
              </a:rPr>
              <a:t>.</a:t>
            </a:r>
            <a:endParaRPr lang="hr-HR" sz="2800" b="1" i="0" dirty="0">
              <a:solidFill>
                <a:schemeClr val="tx1"/>
              </a:solidFill>
            </a:endParaRPr>
          </a:p>
        </p:txBody>
      </p:sp>
      <p:pic>
        <p:nvPicPr>
          <p:cNvPr id="11266" name="Picture 2">
            <a:extLst>
              <a:ext uri="{FF2B5EF4-FFF2-40B4-BE49-F238E27FC236}">
                <a16:creationId xmlns:a16="http://schemas.microsoft.com/office/drawing/2014/main" xmlns="" id="{4C13B35D-63A9-4D2C-A923-E44E980C337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22970" y="1270156"/>
            <a:ext cx="3939078" cy="546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5464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F2BE449F-E735-4A08-B9BF-F200FCBF6F9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5745" y="1368893"/>
            <a:ext cx="3826028" cy="5389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6" name="Svitak: vodoravno 5">
            <a:extLst>
              <a:ext uri="{FF2B5EF4-FFF2-40B4-BE49-F238E27FC236}">
                <a16:creationId xmlns:a16="http://schemas.microsoft.com/office/drawing/2014/main" xmlns="" id="{45E345E9-6C48-41AB-9D03-B586DC08701E}"/>
              </a:ext>
            </a:extLst>
          </p:cNvPr>
          <p:cNvSpPr/>
          <p:nvPr/>
        </p:nvSpPr>
        <p:spPr>
          <a:xfrm>
            <a:off x="4175237" y="2752627"/>
            <a:ext cx="3837547" cy="3916135"/>
          </a:xfrm>
          <a:custGeom>
            <a:avLst/>
            <a:gdLst>
              <a:gd name="connsiteX0" fmla="*/ 3837547 w 3837547"/>
              <a:gd name="connsiteY0" fmla="*/ 239847 h 3916135"/>
              <a:gd name="connsiteX1" fmla="*/ 3597700 w 3837547"/>
              <a:gd name="connsiteY1" fmla="*/ 479694 h 3916135"/>
              <a:gd name="connsiteX2" fmla="*/ 3597700 w 3837547"/>
              <a:gd name="connsiteY2" fmla="*/ 239847 h 3916135"/>
              <a:gd name="connsiteX3" fmla="*/ 3477777 w 3837547"/>
              <a:gd name="connsiteY3" fmla="*/ 359770 h 3916135"/>
              <a:gd name="connsiteX4" fmla="*/ 3357854 w 3837547"/>
              <a:gd name="connsiteY4" fmla="*/ 239847 h 3916135"/>
              <a:gd name="connsiteX5" fmla="*/ 3357854 w 3837547"/>
              <a:gd name="connsiteY5" fmla="*/ 479693 h 3916135"/>
              <a:gd name="connsiteX6" fmla="*/ 2703073 w 3837547"/>
              <a:gd name="connsiteY6" fmla="*/ 479693 h 3916135"/>
              <a:gd name="connsiteX7" fmla="*/ 2141831 w 3837547"/>
              <a:gd name="connsiteY7" fmla="*/ 479693 h 3916135"/>
              <a:gd name="connsiteX8" fmla="*/ 1487050 w 3837547"/>
              <a:gd name="connsiteY8" fmla="*/ 479693 h 3916135"/>
              <a:gd name="connsiteX9" fmla="*/ 863448 w 3837547"/>
              <a:gd name="connsiteY9" fmla="*/ 479693 h 3916135"/>
              <a:gd name="connsiteX10" fmla="*/ 239847 w 3837547"/>
              <a:gd name="connsiteY10" fmla="*/ 479693 h 3916135"/>
              <a:gd name="connsiteX11" fmla="*/ 0 w 3837547"/>
              <a:gd name="connsiteY11" fmla="*/ 719540 h 3916135"/>
              <a:gd name="connsiteX12" fmla="*/ 0 w 3837547"/>
              <a:gd name="connsiteY12" fmla="*/ 1370025 h 3916135"/>
              <a:gd name="connsiteX13" fmla="*/ 0 w 3837547"/>
              <a:gd name="connsiteY13" fmla="*/ 2020509 h 3916135"/>
              <a:gd name="connsiteX14" fmla="*/ 0 w 3837547"/>
              <a:gd name="connsiteY14" fmla="*/ 2670994 h 3916135"/>
              <a:gd name="connsiteX15" fmla="*/ 0 w 3837547"/>
              <a:gd name="connsiteY15" fmla="*/ 3676288 h 3916135"/>
              <a:gd name="connsiteX16" fmla="*/ 239847 w 3837547"/>
              <a:gd name="connsiteY16" fmla="*/ 3916135 h 3916135"/>
              <a:gd name="connsiteX17" fmla="*/ 479694 w 3837547"/>
              <a:gd name="connsiteY17" fmla="*/ 3676288 h 3916135"/>
              <a:gd name="connsiteX18" fmla="*/ 479693 w 3837547"/>
              <a:gd name="connsiteY18" fmla="*/ 3436442 h 3916135"/>
              <a:gd name="connsiteX19" fmla="*/ 1040934 w 3837547"/>
              <a:gd name="connsiteY19" fmla="*/ 3436442 h 3916135"/>
              <a:gd name="connsiteX20" fmla="*/ 1633356 w 3837547"/>
              <a:gd name="connsiteY20" fmla="*/ 3436442 h 3916135"/>
              <a:gd name="connsiteX21" fmla="*/ 2288137 w 3837547"/>
              <a:gd name="connsiteY21" fmla="*/ 3436442 h 3916135"/>
              <a:gd name="connsiteX22" fmla="*/ 2818198 w 3837547"/>
              <a:gd name="connsiteY22" fmla="*/ 3436442 h 3916135"/>
              <a:gd name="connsiteX23" fmla="*/ 3597700 w 3837547"/>
              <a:gd name="connsiteY23" fmla="*/ 3436442 h 3916135"/>
              <a:gd name="connsiteX24" fmla="*/ 3837547 w 3837547"/>
              <a:gd name="connsiteY24" fmla="*/ 3196595 h 3916135"/>
              <a:gd name="connsiteX25" fmla="*/ 3837547 w 3837547"/>
              <a:gd name="connsiteY25" fmla="*/ 2546110 h 3916135"/>
              <a:gd name="connsiteX26" fmla="*/ 3837547 w 3837547"/>
              <a:gd name="connsiteY26" fmla="*/ 1895626 h 3916135"/>
              <a:gd name="connsiteX27" fmla="*/ 3837547 w 3837547"/>
              <a:gd name="connsiteY27" fmla="*/ 1304276 h 3916135"/>
              <a:gd name="connsiteX28" fmla="*/ 3837547 w 3837547"/>
              <a:gd name="connsiteY28" fmla="*/ 239847 h 3916135"/>
              <a:gd name="connsiteX29" fmla="*/ 239847 w 3837547"/>
              <a:gd name="connsiteY29" fmla="*/ 959387 h 3916135"/>
              <a:gd name="connsiteX30" fmla="*/ 479694 w 3837547"/>
              <a:gd name="connsiteY30" fmla="*/ 719540 h 3916135"/>
              <a:gd name="connsiteX31" fmla="*/ 359771 w 3837547"/>
              <a:gd name="connsiteY31" fmla="*/ 599617 h 3916135"/>
              <a:gd name="connsiteX32" fmla="*/ 239848 w 3837547"/>
              <a:gd name="connsiteY32" fmla="*/ 719540 h 3916135"/>
              <a:gd name="connsiteX33" fmla="*/ 239847 w 3837547"/>
              <a:gd name="connsiteY33" fmla="*/ 959387 h 3916135"/>
              <a:gd name="connsiteX0" fmla="*/ 239847 w 3837547"/>
              <a:gd name="connsiteY0" fmla="*/ 959387 h 3916135"/>
              <a:gd name="connsiteX1" fmla="*/ 479694 w 3837547"/>
              <a:gd name="connsiteY1" fmla="*/ 719540 h 3916135"/>
              <a:gd name="connsiteX2" fmla="*/ 359771 w 3837547"/>
              <a:gd name="connsiteY2" fmla="*/ 599617 h 3916135"/>
              <a:gd name="connsiteX3" fmla="*/ 239848 w 3837547"/>
              <a:gd name="connsiteY3" fmla="*/ 719540 h 3916135"/>
              <a:gd name="connsiteX4" fmla="*/ 239847 w 3837547"/>
              <a:gd name="connsiteY4" fmla="*/ 959387 h 3916135"/>
              <a:gd name="connsiteX5" fmla="*/ 3597700 w 3837547"/>
              <a:gd name="connsiteY5" fmla="*/ 479693 h 3916135"/>
              <a:gd name="connsiteX6" fmla="*/ 3837547 w 3837547"/>
              <a:gd name="connsiteY6" fmla="*/ 239846 h 3916135"/>
              <a:gd name="connsiteX7" fmla="*/ 3597700 w 3837547"/>
              <a:gd name="connsiteY7" fmla="*/ -1 h 3916135"/>
              <a:gd name="connsiteX8" fmla="*/ 3357853 w 3837547"/>
              <a:gd name="connsiteY8" fmla="*/ 239846 h 3916135"/>
              <a:gd name="connsiteX9" fmla="*/ 3477776 w 3837547"/>
              <a:gd name="connsiteY9" fmla="*/ 359769 h 3916135"/>
              <a:gd name="connsiteX10" fmla="*/ 3597699 w 3837547"/>
              <a:gd name="connsiteY10" fmla="*/ 239846 h 3916135"/>
              <a:gd name="connsiteX11" fmla="*/ 3597700 w 3837547"/>
              <a:gd name="connsiteY11" fmla="*/ 479693 h 3916135"/>
              <a:gd name="connsiteX0" fmla="*/ 0 w 3837547"/>
              <a:gd name="connsiteY0" fmla="*/ 719540 h 3916135"/>
              <a:gd name="connsiteX1" fmla="*/ 239847 w 3837547"/>
              <a:gd name="connsiteY1" fmla="*/ 479693 h 3916135"/>
              <a:gd name="connsiteX2" fmla="*/ 832268 w 3837547"/>
              <a:gd name="connsiteY2" fmla="*/ 479693 h 3916135"/>
              <a:gd name="connsiteX3" fmla="*/ 1487050 w 3837547"/>
              <a:gd name="connsiteY3" fmla="*/ 479693 h 3916135"/>
              <a:gd name="connsiteX4" fmla="*/ 2141831 w 3837547"/>
              <a:gd name="connsiteY4" fmla="*/ 479693 h 3916135"/>
              <a:gd name="connsiteX5" fmla="*/ 2703073 w 3837547"/>
              <a:gd name="connsiteY5" fmla="*/ 479693 h 3916135"/>
              <a:gd name="connsiteX6" fmla="*/ 3357854 w 3837547"/>
              <a:gd name="connsiteY6" fmla="*/ 479693 h 3916135"/>
              <a:gd name="connsiteX7" fmla="*/ 3357854 w 3837547"/>
              <a:gd name="connsiteY7" fmla="*/ 239847 h 3916135"/>
              <a:gd name="connsiteX8" fmla="*/ 3597701 w 3837547"/>
              <a:gd name="connsiteY8" fmla="*/ 0 h 3916135"/>
              <a:gd name="connsiteX9" fmla="*/ 3837548 w 3837547"/>
              <a:gd name="connsiteY9" fmla="*/ 239847 h 3916135"/>
              <a:gd name="connsiteX10" fmla="*/ 3837547 w 3837547"/>
              <a:gd name="connsiteY10" fmla="*/ 3196595 h 3916135"/>
              <a:gd name="connsiteX11" fmla="*/ 3597700 w 3837547"/>
              <a:gd name="connsiteY11" fmla="*/ 3436442 h 3916135"/>
              <a:gd name="connsiteX12" fmla="*/ 3036459 w 3837547"/>
              <a:gd name="connsiteY12" fmla="*/ 3436442 h 3916135"/>
              <a:gd name="connsiteX13" fmla="*/ 2506398 w 3837547"/>
              <a:gd name="connsiteY13" fmla="*/ 3436442 h 3916135"/>
              <a:gd name="connsiteX14" fmla="*/ 1913976 w 3837547"/>
              <a:gd name="connsiteY14" fmla="*/ 3436442 h 3916135"/>
              <a:gd name="connsiteX15" fmla="*/ 1290375 w 3837547"/>
              <a:gd name="connsiteY15" fmla="*/ 3436442 h 3916135"/>
              <a:gd name="connsiteX16" fmla="*/ 479693 w 3837547"/>
              <a:gd name="connsiteY16" fmla="*/ 3436442 h 3916135"/>
              <a:gd name="connsiteX17" fmla="*/ 479693 w 3837547"/>
              <a:gd name="connsiteY17" fmla="*/ 3676288 h 3916135"/>
              <a:gd name="connsiteX18" fmla="*/ 239846 w 3837547"/>
              <a:gd name="connsiteY18" fmla="*/ 3916135 h 3916135"/>
              <a:gd name="connsiteX19" fmla="*/ -1 w 3837547"/>
              <a:gd name="connsiteY19" fmla="*/ 3676288 h 3916135"/>
              <a:gd name="connsiteX20" fmla="*/ 0 w 3837547"/>
              <a:gd name="connsiteY20" fmla="*/ 719540 h 3916135"/>
              <a:gd name="connsiteX21" fmla="*/ 3357854 w 3837547"/>
              <a:gd name="connsiteY21" fmla="*/ 479693 h 3916135"/>
              <a:gd name="connsiteX22" fmla="*/ 3597700 w 3837547"/>
              <a:gd name="connsiteY22" fmla="*/ 479693 h 3916135"/>
              <a:gd name="connsiteX23" fmla="*/ 3837547 w 3837547"/>
              <a:gd name="connsiteY23" fmla="*/ 239846 h 3916135"/>
              <a:gd name="connsiteX24" fmla="*/ 3597700 w 3837547"/>
              <a:gd name="connsiteY24" fmla="*/ 479693 h 3916135"/>
              <a:gd name="connsiteX25" fmla="*/ 3597700 w 3837547"/>
              <a:gd name="connsiteY25" fmla="*/ 239847 h 3916135"/>
              <a:gd name="connsiteX26" fmla="*/ 3477777 w 3837547"/>
              <a:gd name="connsiteY26" fmla="*/ 359770 h 3916135"/>
              <a:gd name="connsiteX27" fmla="*/ 3357854 w 3837547"/>
              <a:gd name="connsiteY27" fmla="*/ 239847 h 3916135"/>
              <a:gd name="connsiteX28" fmla="*/ 239847 w 3837547"/>
              <a:gd name="connsiteY28" fmla="*/ 959387 h 3916135"/>
              <a:gd name="connsiteX29" fmla="*/ 239847 w 3837547"/>
              <a:gd name="connsiteY29" fmla="*/ 719540 h 3916135"/>
              <a:gd name="connsiteX30" fmla="*/ 359770 w 3837547"/>
              <a:gd name="connsiteY30" fmla="*/ 599617 h 3916135"/>
              <a:gd name="connsiteX31" fmla="*/ 479693 w 3837547"/>
              <a:gd name="connsiteY31" fmla="*/ 719540 h 3916135"/>
              <a:gd name="connsiteX32" fmla="*/ 239846 w 3837547"/>
              <a:gd name="connsiteY32" fmla="*/ 959387 h 3916135"/>
              <a:gd name="connsiteX33" fmla="*/ -1 w 3837547"/>
              <a:gd name="connsiteY33" fmla="*/ 719540 h 3916135"/>
              <a:gd name="connsiteX34" fmla="*/ 479693 w 3837547"/>
              <a:gd name="connsiteY34" fmla="*/ 719540 h 3916135"/>
              <a:gd name="connsiteX35" fmla="*/ 479693 w 3837547"/>
              <a:gd name="connsiteY35" fmla="*/ 1453104 h 3916135"/>
              <a:gd name="connsiteX36" fmla="*/ 479693 w 3837547"/>
              <a:gd name="connsiteY36" fmla="*/ 2186667 h 3916135"/>
              <a:gd name="connsiteX37" fmla="*/ 479693 w 3837547"/>
              <a:gd name="connsiteY37" fmla="*/ 3436442 h 39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37547" h="3916135" stroke="0" extrusionOk="0">
                <a:moveTo>
                  <a:pt x="3837547" y="239847"/>
                </a:moveTo>
                <a:cubicBezTo>
                  <a:pt x="3823291" y="363183"/>
                  <a:pt x="3731845" y="455879"/>
                  <a:pt x="3597700" y="479694"/>
                </a:cubicBezTo>
                <a:cubicBezTo>
                  <a:pt x="3608490" y="382913"/>
                  <a:pt x="3590820" y="329767"/>
                  <a:pt x="3597700" y="239847"/>
                </a:cubicBezTo>
                <a:cubicBezTo>
                  <a:pt x="3596549" y="304665"/>
                  <a:pt x="3558881" y="363799"/>
                  <a:pt x="3477777" y="359770"/>
                </a:cubicBezTo>
                <a:cubicBezTo>
                  <a:pt x="3409252" y="356161"/>
                  <a:pt x="3347876" y="293553"/>
                  <a:pt x="3357854" y="239847"/>
                </a:cubicBezTo>
                <a:cubicBezTo>
                  <a:pt x="3368099" y="312671"/>
                  <a:pt x="3365933" y="381350"/>
                  <a:pt x="3357854" y="479693"/>
                </a:cubicBezTo>
                <a:cubicBezTo>
                  <a:pt x="3095256" y="466948"/>
                  <a:pt x="3009978" y="451508"/>
                  <a:pt x="2703073" y="479693"/>
                </a:cubicBezTo>
                <a:cubicBezTo>
                  <a:pt x="2396168" y="507878"/>
                  <a:pt x="2406540" y="461835"/>
                  <a:pt x="2141831" y="479693"/>
                </a:cubicBezTo>
                <a:cubicBezTo>
                  <a:pt x="1877122" y="497551"/>
                  <a:pt x="1701046" y="509701"/>
                  <a:pt x="1487050" y="479693"/>
                </a:cubicBezTo>
                <a:cubicBezTo>
                  <a:pt x="1273054" y="449685"/>
                  <a:pt x="1110602" y="467666"/>
                  <a:pt x="863448" y="479693"/>
                </a:cubicBezTo>
                <a:cubicBezTo>
                  <a:pt x="616294" y="491720"/>
                  <a:pt x="509975" y="506818"/>
                  <a:pt x="239847" y="479693"/>
                </a:cubicBezTo>
                <a:cubicBezTo>
                  <a:pt x="128845" y="458217"/>
                  <a:pt x="-29117" y="600110"/>
                  <a:pt x="0" y="719540"/>
                </a:cubicBezTo>
                <a:cubicBezTo>
                  <a:pt x="24060" y="988697"/>
                  <a:pt x="-23971" y="1196977"/>
                  <a:pt x="0" y="1370025"/>
                </a:cubicBezTo>
                <a:cubicBezTo>
                  <a:pt x="23971" y="1543074"/>
                  <a:pt x="17726" y="1794249"/>
                  <a:pt x="0" y="2020509"/>
                </a:cubicBezTo>
                <a:cubicBezTo>
                  <a:pt x="-17726" y="2246769"/>
                  <a:pt x="-25719" y="2417982"/>
                  <a:pt x="0" y="2670994"/>
                </a:cubicBezTo>
                <a:cubicBezTo>
                  <a:pt x="25719" y="2924007"/>
                  <a:pt x="-7205" y="3268555"/>
                  <a:pt x="0" y="3676288"/>
                </a:cubicBezTo>
                <a:cubicBezTo>
                  <a:pt x="21358" y="3820849"/>
                  <a:pt x="113714" y="3912960"/>
                  <a:pt x="239847" y="3916135"/>
                </a:cubicBezTo>
                <a:cubicBezTo>
                  <a:pt x="382476" y="3914517"/>
                  <a:pt x="456647" y="3798301"/>
                  <a:pt x="479694" y="3676288"/>
                </a:cubicBezTo>
                <a:cubicBezTo>
                  <a:pt x="466981" y="3585488"/>
                  <a:pt x="490457" y="3521697"/>
                  <a:pt x="479693" y="3436442"/>
                </a:cubicBezTo>
                <a:cubicBezTo>
                  <a:pt x="620410" y="3462561"/>
                  <a:pt x="827625" y="3425611"/>
                  <a:pt x="1040934" y="3436442"/>
                </a:cubicBezTo>
                <a:cubicBezTo>
                  <a:pt x="1254243" y="3447273"/>
                  <a:pt x="1478041" y="3412923"/>
                  <a:pt x="1633356" y="3436442"/>
                </a:cubicBezTo>
                <a:cubicBezTo>
                  <a:pt x="1788671" y="3459961"/>
                  <a:pt x="2143532" y="3468600"/>
                  <a:pt x="2288137" y="3436442"/>
                </a:cubicBezTo>
                <a:cubicBezTo>
                  <a:pt x="2432742" y="3404284"/>
                  <a:pt x="2681953" y="3417105"/>
                  <a:pt x="2818198" y="3436442"/>
                </a:cubicBezTo>
                <a:cubicBezTo>
                  <a:pt x="2954443" y="3455779"/>
                  <a:pt x="3264985" y="3427595"/>
                  <a:pt x="3597700" y="3436442"/>
                </a:cubicBezTo>
                <a:cubicBezTo>
                  <a:pt x="3751288" y="3455042"/>
                  <a:pt x="3844693" y="3313872"/>
                  <a:pt x="3837547" y="3196595"/>
                </a:cubicBezTo>
                <a:cubicBezTo>
                  <a:pt x="3842465" y="3043743"/>
                  <a:pt x="3824271" y="2838128"/>
                  <a:pt x="3837547" y="2546110"/>
                </a:cubicBezTo>
                <a:cubicBezTo>
                  <a:pt x="3850823" y="2254092"/>
                  <a:pt x="3863450" y="2075894"/>
                  <a:pt x="3837547" y="1895626"/>
                </a:cubicBezTo>
                <a:cubicBezTo>
                  <a:pt x="3811644" y="1715358"/>
                  <a:pt x="3863890" y="1424319"/>
                  <a:pt x="3837547" y="1304276"/>
                </a:cubicBezTo>
                <a:cubicBezTo>
                  <a:pt x="3811205" y="1184233"/>
                  <a:pt x="3808843" y="615574"/>
                  <a:pt x="3837547" y="239847"/>
                </a:cubicBezTo>
                <a:close/>
                <a:moveTo>
                  <a:pt x="239847" y="959387"/>
                </a:moveTo>
                <a:cubicBezTo>
                  <a:pt x="378220" y="966846"/>
                  <a:pt x="458684" y="874200"/>
                  <a:pt x="479694" y="719540"/>
                </a:cubicBezTo>
                <a:cubicBezTo>
                  <a:pt x="476038" y="652804"/>
                  <a:pt x="414638" y="591184"/>
                  <a:pt x="359771" y="599617"/>
                </a:cubicBezTo>
                <a:cubicBezTo>
                  <a:pt x="280000" y="593719"/>
                  <a:pt x="232808" y="650386"/>
                  <a:pt x="239848" y="719540"/>
                </a:cubicBezTo>
                <a:cubicBezTo>
                  <a:pt x="241795" y="795194"/>
                  <a:pt x="239661" y="889944"/>
                  <a:pt x="239847" y="959387"/>
                </a:cubicBezTo>
                <a:close/>
              </a:path>
              <a:path w="3837547" h="3916135" fill="darkenLess" stroke="0" extrusionOk="0">
                <a:moveTo>
                  <a:pt x="239847" y="959387"/>
                </a:moveTo>
                <a:cubicBezTo>
                  <a:pt x="355609" y="968487"/>
                  <a:pt x="459122" y="862989"/>
                  <a:pt x="479694" y="719540"/>
                </a:cubicBezTo>
                <a:cubicBezTo>
                  <a:pt x="483202" y="646807"/>
                  <a:pt x="435784" y="605663"/>
                  <a:pt x="359771" y="599617"/>
                </a:cubicBezTo>
                <a:cubicBezTo>
                  <a:pt x="292546" y="594717"/>
                  <a:pt x="226060" y="661172"/>
                  <a:pt x="239848" y="719540"/>
                </a:cubicBezTo>
                <a:cubicBezTo>
                  <a:pt x="245510" y="807432"/>
                  <a:pt x="228479" y="889156"/>
                  <a:pt x="239847" y="959387"/>
                </a:cubicBezTo>
                <a:close/>
                <a:moveTo>
                  <a:pt x="3597700" y="479693"/>
                </a:moveTo>
                <a:cubicBezTo>
                  <a:pt x="3712801" y="496532"/>
                  <a:pt x="3832127" y="397429"/>
                  <a:pt x="3837547" y="239846"/>
                </a:cubicBezTo>
                <a:cubicBezTo>
                  <a:pt x="3812513" y="103692"/>
                  <a:pt x="3705428" y="5515"/>
                  <a:pt x="3597700" y="-1"/>
                </a:cubicBezTo>
                <a:cubicBezTo>
                  <a:pt x="3473631" y="10414"/>
                  <a:pt x="3357905" y="82661"/>
                  <a:pt x="3357853" y="239846"/>
                </a:cubicBezTo>
                <a:cubicBezTo>
                  <a:pt x="3360008" y="320848"/>
                  <a:pt x="3422254" y="369725"/>
                  <a:pt x="3477776" y="359769"/>
                </a:cubicBezTo>
                <a:cubicBezTo>
                  <a:pt x="3542969" y="357819"/>
                  <a:pt x="3584377" y="308691"/>
                  <a:pt x="3597699" y="239846"/>
                </a:cubicBezTo>
                <a:cubicBezTo>
                  <a:pt x="3604132" y="335536"/>
                  <a:pt x="3613726" y="393198"/>
                  <a:pt x="3597700" y="479693"/>
                </a:cubicBezTo>
                <a:close/>
              </a:path>
              <a:path w="3837547" h="3916135" fill="none" extrusionOk="0">
                <a:moveTo>
                  <a:pt x="0" y="719540"/>
                </a:moveTo>
                <a:cubicBezTo>
                  <a:pt x="5308" y="611608"/>
                  <a:pt x="86054" y="498600"/>
                  <a:pt x="239847" y="479693"/>
                </a:cubicBezTo>
                <a:cubicBezTo>
                  <a:pt x="378388" y="482269"/>
                  <a:pt x="605205" y="487092"/>
                  <a:pt x="832268" y="479693"/>
                </a:cubicBezTo>
                <a:cubicBezTo>
                  <a:pt x="1059331" y="472294"/>
                  <a:pt x="1256583" y="510711"/>
                  <a:pt x="1487050" y="479693"/>
                </a:cubicBezTo>
                <a:cubicBezTo>
                  <a:pt x="1717517" y="448675"/>
                  <a:pt x="1907308" y="458100"/>
                  <a:pt x="2141831" y="479693"/>
                </a:cubicBezTo>
                <a:cubicBezTo>
                  <a:pt x="2376354" y="501286"/>
                  <a:pt x="2563099" y="472379"/>
                  <a:pt x="2703073" y="479693"/>
                </a:cubicBezTo>
                <a:cubicBezTo>
                  <a:pt x="2843047" y="487007"/>
                  <a:pt x="3106736" y="496697"/>
                  <a:pt x="3357854" y="479693"/>
                </a:cubicBezTo>
                <a:cubicBezTo>
                  <a:pt x="3366453" y="384392"/>
                  <a:pt x="3369717" y="288349"/>
                  <a:pt x="3357854" y="239847"/>
                </a:cubicBezTo>
                <a:cubicBezTo>
                  <a:pt x="3343171" y="98949"/>
                  <a:pt x="3447409" y="-27210"/>
                  <a:pt x="3597701" y="0"/>
                </a:cubicBezTo>
                <a:cubicBezTo>
                  <a:pt x="3728559" y="7609"/>
                  <a:pt x="3823269" y="96216"/>
                  <a:pt x="3837548" y="239847"/>
                </a:cubicBezTo>
                <a:cubicBezTo>
                  <a:pt x="3715883" y="1284658"/>
                  <a:pt x="3693397" y="2274702"/>
                  <a:pt x="3837547" y="3196595"/>
                </a:cubicBezTo>
                <a:cubicBezTo>
                  <a:pt x="3839782" y="3319578"/>
                  <a:pt x="3735045" y="3439336"/>
                  <a:pt x="3597700" y="3436442"/>
                </a:cubicBezTo>
                <a:cubicBezTo>
                  <a:pt x="3441995" y="3433819"/>
                  <a:pt x="3244943" y="3446325"/>
                  <a:pt x="3036459" y="3436442"/>
                </a:cubicBezTo>
                <a:cubicBezTo>
                  <a:pt x="2827975" y="3426559"/>
                  <a:pt x="2658555" y="3442787"/>
                  <a:pt x="2506398" y="3436442"/>
                </a:cubicBezTo>
                <a:cubicBezTo>
                  <a:pt x="2354241" y="3430097"/>
                  <a:pt x="2112145" y="3451600"/>
                  <a:pt x="1913976" y="3436442"/>
                </a:cubicBezTo>
                <a:cubicBezTo>
                  <a:pt x="1715807" y="3421284"/>
                  <a:pt x="1454289" y="3461668"/>
                  <a:pt x="1290375" y="3436442"/>
                </a:cubicBezTo>
                <a:cubicBezTo>
                  <a:pt x="1126461" y="3411216"/>
                  <a:pt x="650951" y="3438102"/>
                  <a:pt x="479693" y="3436442"/>
                </a:cubicBezTo>
                <a:cubicBezTo>
                  <a:pt x="469870" y="3549438"/>
                  <a:pt x="483898" y="3567782"/>
                  <a:pt x="479693" y="3676288"/>
                </a:cubicBezTo>
                <a:cubicBezTo>
                  <a:pt x="452860" y="3821669"/>
                  <a:pt x="358117" y="3894577"/>
                  <a:pt x="239846" y="3916135"/>
                </a:cubicBezTo>
                <a:cubicBezTo>
                  <a:pt x="106978" y="3928444"/>
                  <a:pt x="17600" y="3811919"/>
                  <a:pt x="-1" y="3676288"/>
                </a:cubicBezTo>
                <a:cubicBezTo>
                  <a:pt x="185103" y="2557450"/>
                  <a:pt x="-21563" y="1817743"/>
                  <a:pt x="0" y="719540"/>
                </a:cubicBezTo>
                <a:close/>
                <a:moveTo>
                  <a:pt x="3357854" y="479693"/>
                </a:moveTo>
                <a:cubicBezTo>
                  <a:pt x="3474839" y="469148"/>
                  <a:pt x="3505859" y="477032"/>
                  <a:pt x="3597700" y="479693"/>
                </a:cubicBezTo>
                <a:cubicBezTo>
                  <a:pt x="3754661" y="470492"/>
                  <a:pt x="3841003" y="366990"/>
                  <a:pt x="3837547" y="239846"/>
                </a:cubicBezTo>
                <a:moveTo>
                  <a:pt x="3597700" y="479693"/>
                </a:moveTo>
                <a:cubicBezTo>
                  <a:pt x="3599313" y="381574"/>
                  <a:pt x="3593449" y="327576"/>
                  <a:pt x="3597700" y="239847"/>
                </a:cubicBezTo>
                <a:cubicBezTo>
                  <a:pt x="3597866" y="303624"/>
                  <a:pt x="3547906" y="356621"/>
                  <a:pt x="3477777" y="359770"/>
                </a:cubicBezTo>
                <a:cubicBezTo>
                  <a:pt x="3420828" y="372294"/>
                  <a:pt x="3355380" y="305340"/>
                  <a:pt x="3357854" y="239847"/>
                </a:cubicBezTo>
                <a:moveTo>
                  <a:pt x="239847" y="959387"/>
                </a:moveTo>
                <a:cubicBezTo>
                  <a:pt x="236042" y="862367"/>
                  <a:pt x="238901" y="810425"/>
                  <a:pt x="239847" y="719540"/>
                </a:cubicBezTo>
                <a:cubicBezTo>
                  <a:pt x="232773" y="655578"/>
                  <a:pt x="282314" y="599809"/>
                  <a:pt x="359770" y="599617"/>
                </a:cubicBezTo>
                <a:cubicBezTo>
                  <a:pt x="431272" y="599930"/>
                  <a:pt x="482240" y="648730"/>
                  <a:pt x="479693" y="719540"/>
                </a:cubicBezTo>
                <a:cubicBezTo>
                  <a:pt x="493286" y="829609"/>
                  <a:pt x="356823" y="955082"/>
                  <a:pt x="239846" y="959387"/>
                </a:cubicBezTo>
                <a:cubicBezTo>
                  <a:pt x="104661" y="949194"/>
                  <a:pt x="7794" y="870600"/>
                  <a:pt x="-1" y="719540"/>
                </a:cubicBezTo>
                <a:moveTo>
                  <a:pt x="479693" y="719540"/>
                </a:moveTo>
                <a:cubicBezTo>
                  <a:pt x="450670" y="1064430"/>
                  <a:pt x="502444" y="1157601"/>
                  <a:pt x="479693" y="1453104"/>
                </a:cubicBezTo>
                <a:cubicBezTo>
                  <a:pt x="456942" y="1748607"/>
                  <a:pt x="484068" y="1900654"/>
                  <a:pt x="479693" y="2186667"/>
                </a:cubicBezTo>
                <a:cubicBezTo>
                  <a:pt x="475318" y="2472680"/>
                  <a:pt x="445940" y="2915392"/>
                  <a:pt x="479693" y="3436442"/>
                </a:cubicBezTo>
              </a:path>
              <a:path w="3837547" h="3916135" fill="none" stroke="0" extrusionOk="0">
                <a:moveTo>
                  <a:pt x="0" y="719540"/>
                </a:moveTo>
                <a:cubicBezTo>
                  <a:pt x="10317" y="574503"/>
                  <a:pt x="113749" y="476069"/>
                  <a:pt x="239847" y="479693"/>
                </a:cubicBezTo>
                <a:cubicBezTo>
                  <a:pt x="418367" y="488592"/>
                  <a:pt x="698337" y="468827"/>
                  <a:pt x="925809" y="479693"/>
                </a:cubicBezTo>
                <a:cubicBezTo>
                  <a:pt x="1153281" y="490559"/>
                  <a:pt x="1264619" y="502705"/>
                  <a:pt x="1487050" y="479693"/>
                </a:cubicBezTo>
                <a:cubicBezTo>
                  <a:pt x="1709481" y="456681"/>
                  <a:pt x="1926949" y="499182"/>
                  <a:pt x="2079471" y="479693"/>
                </a:cubicBezTo>
                <a:cubicBezTo>
                  <a:pt x="2231993" y="460204"/>
                  <a:pt x="2513276" y="482425"/>
                  <a:pt x="2703073" y="479693"/>
                </a:cubicBezTo>
                <a:cubicBezTo>
                  <a:pt x="2892870" y="476961"/>
                  <a:pt x="3050505" y="494335"/>
                  <a:pt x="3357854" y="479693"/>
                </a:cubicBezTo>
                <a:cubicBezTo>
                  <a:pt x="3363988" y="425137"/>
                  <a:pt x="3368107" y="344862"/>
                  <a:pt x="3357854" y="239847"/>
                </a:cubicBezTo>
                <a:cubicBezTo>
                  <a:pt x="3360701" y="112578"/>
                  <a:pt x="3486921" y="-18808"/>
                  <a:pt x="3597701" y="0"/>
                </a:cubicBezTo>
                <a:cubicBezTo>
                  <a:pt x="3736362" y="-12913"/>
                  <a:pt x="3863190" y="108244"/>
                  <a:pt x="3837548" y="239847"/>
                </a:cubicBezTo>
                <a:cubicBezTo>
                  <a:pt x="3867149" y="1322589"/>
                  <a:pt x="3906583" y="2156777"/>
                  <a:pt x="3837547" y="3196595"/>
                </a:cubicBezTo>
                <a:cubicBezTo>
                  <a:pt x="3864786" y="3326567"/>
                  <a:pt x="3733053" y="3408515"/>
                  <a:pt x="3597700" y="3436442"/>
                </a:cubicBezTo>
                <a:cubicBezTo>
                  <a:pt x="3449762" y="3459339"/>
                  <a:pt x="3324807" y="3436955"/>
                  <a:pt x="3067639" y="3436442"/>
                </a:cubicBezTo>
                <a:cubicBezTo>
                  <a:pt x="2810471" y="3435929"/>
                  <a:pt x="2666928" y="3453587"/>
                  <a:pt x="2381677" y="3436442"/>
                </a:cubicBezTo>
                <a:cubicBezTo>
                  <a:pt x="2096426" y="3419297"/>
                  <a:pt x="2017770" y="3458514"/>
                  <a:pt x="1820436" y="3436442"/>
                </a:cubicBezTo>
                <a:cubicBezTo>
                  <a:pt x="1623102" y="3414370"/>
                  <a:pt x="1535912" y="3456099"/>
                  <a:pt x="1290375" y="3436442"/>
                </a:cubicBezTo>
                <a:cubicBezTo>
                  <a:pt x="1044838" y="3416785"/>
                  <a:pt x="770957" y="3400358"/>
                  <a:pt x="479693" y="3436442"/>
                </a:cubicBezTo>
                <a:cubicBezTo>
                  <a:pt x="474555" y="3533010"/>
                  <a:pt x="476671" y="3600943"/>
                  <a:pt x="479693" y="3676288"/>
                </a:cubicBezTo>
                <a:cubicBezTo>
                  <a:pt x="455773" y="3807145"/>
                  <a:pt x="368574" y="3923121"/>
                  <a:pt x="239846" y="3916135"/>
                </a:cubicBezTo>
                <a:cubicBezTo>
                  <a:pt x="101688" y="3919661"/>
                  <a:pt x="12212" y="3830686"/>
                  <a:pt x="-1" y="3676288"/>
                </a:cubicBezTo>
                <a:cubicBezTo>
                  <a:pt x="72315" y="2668633"/>
                  <a:pt x="-53785" y="1489523"/>
                  <a:pt x="0" y="719540"/>
                </a:cubicBezTo>
                <a:close/>
                <a:moveTo>
                  <a:pt x="3357854" y="479693"/>
                </a:moveTo>
                <a:cubicBezTo>
                  <a:pt x="3436737" y="480019"/>
                  <a:pt x="3533900" y="478455"/>
                  <a:pt x="3597700" y="479693"/>
                </a:cubicBezTo>
                <a:cubicBezTo>
                  <a:pt x="3739010" y="492349"/>
                  <a:pt x="3863042" y="368959"/>
                  <a:pt x="3837547" y="239846"/>
                </a:cubicBezTo>
                <a:moveTo>
                  <a:pt x="3597700" y="479693"/>
                </a:moveTo>
                <a:cubicBezTo>
                  <a:pt x="3595811" y="384968"/>
                  <a:pt x="3604334" y="359005"/>
                  <a:pt x="3597700" y="239847"/>
                </a:cubicBezTo>
                <a:cubicBezTo>
                  <a:pt x="3595586" y="305006"/>
                  <a:pt x="3545197" y="363935"/>
                  <a:pt x="3477777" y="359770"/>
                </a:cubicBezTo>
                <a:cubicBezTo>
                  <a:pt x="3415408" y="359280"/>
                  <a:pt x="3365389" y="319288"/>
                  <a:pt x="3357854" y="239847"/>
                </a:cubicBezTo>
                <a:moveTo>
                  <a:pt x="239847" y="959387"/>
                </a:moveTo>
                <a:cubicBezTo>
                  <a:pt x="236010" y="860355"/>
                  <a:pt x="230441" y="799950"/>
                  <a:pt x="239847" y="719540"/>
                </a:cubicBezTo>
                <a:cubicBezTo>
                  <a:pt x="242865" y="651407"/>
                  <a:pt x="291620" y="599950"/>
                  <a:pt x="359770" y="599617"/>
                </a:cubicBezTo>
                <a:cubicBezTo>
                  <a:pt x="431474" y="596167"/>
                  <a:pt x="483763" y="647746"/>
                  <a:pt x="479693" y="719540"/>
                </a:cubicBezTo>
                <a:cubicBezTo>
                  <a:pt x="468170" y="864636"/>
                  <a:pt x="375917" y="966277"/>
                  <a:pt x="239846" y="959387"/>
                </a:cubicBezTo>
                <a:cubicBezTo>
                  <a:pt x="90237" y="942892"/>
                  <a:pt x="27674" y="860371"/>
                  <a:pt x="-1" y="719540"/>
                </a:cubicBezTo>
                <a:moveTo>
                  <a:pt x="479693" y="719540"/>
                </a:moveTo>
                <a:cubicBezTo>
                  <a:pt x="470619" y="1042259"/>
                  <a:pt x="448131" y="1085296"/>
                  <a:pt x="479693" y="1425935"/>
                </a:cubicBezTo>
                <a:cubicBezTo>
                  <a:pt x="511255" y="1766575"/>
                  <a:pt x="504793" y="1870495"/>
                  <a:pt x="479693" y="2105160"/>
                </a:cubicBezTo>
                <a:cubicBezTo>
                  <a:pt x="454593" y="2339826"/>
                  <a:pt x="464857" y="2499364"/>
                  <a:pt x="479693" y="2730047"/>
                </a:cubicBezTo>
                <a:cubicBezTo>
                  <a:pt x="494529" y="2960730"/>
                  <a:pt x="508752" y="3129591"/>
                  <a:pt x="479693" y="3436442"/>
                </a:cubicBezTo>
              </a:path>
            </a:pathLst>
          </a:custGeom>
          <a:blipFill dpi="0" rotWithShape="1">
            <a:blip r:embed="rId3">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i="0" dirty="0">
                <a:solidFill>
                  <a:schemeClr val="tx1"/>
                </a:solidFill>
              </a:rPr>
              <a:t>Antinacistički plakat </a:t>
            </a:r>
            <a:r>
              <a:rPr lang="hr-HR" sz="2800" b="1" i="1" dirty="0">
                <a:solidFill>
                  <a:schemeClr val="tx1"/>
                </a:solidFill>
              </a:rPr>
              <a:t>Sjeme smrti </a:t>
            </a:r>
            <a:r>
              <a:rPr lang="hr-HR" sz="2800" b="1" i="0" dirty="0">
                <a:solidFill>
                  <a:schemeClr val="tx1"/>
                </a:solidFill>
              </a:rPr>
              <a:t>iz </a:t>
            </a:r>
            <a:endParaRPr lang="hr-HR" sz="2800" b="1" i="0" dirty="0" smtClean="0">
              <a:solidFill>
                <a:schemeClr val="tx1"/>
              </a:solidFill>
            </a:endParaRPr>
          </a:p>
          <a:p>
            <a:pPr algn="ctr"/>
            <a:r>
              <a:rPr lang="hr-HR" sz="2800" b="1" dirty="0" smtClean="0">
                <a:solidFill>
                  <a:schemeClr val="tx1"/>
                </a:solidFill>
              </a:rPr>
              <a:t> </a:t>
            </a:r>
            <a:r>
              <a:rPr lang="hr-HR" sz="2800" b="1" dirty="0" smtClean="0">
                <a:solidFill>
                  <a:schemeClr val="tx1"/>
                </a:solidFill>
              </a:rPr>
              <a:t>     </a:t>
            </a:r>
            <a:r>
              <a:rPr lang="hr-HR" sz="2800" b="1" i="0" dirty="0" smtClean="0">
                <a:solidFill>
                  <a:schemeClr val="tx1"/>
                </a:solidFill>
              </a:rPr>
              <a:t>1937</a:t>
            </a:r>
            <a:r>
              <a:rPr lang="hr-HR" sz="2800" b="1" i="0" dirty="0">
                <a:solidFill>
                  <a:schemeClr val="tx1"/>
                </a:solidFill>
              </a:rPr>
              <a:t>. godine. Autor je njemački </a:t>
            </a:r>
            <a:endParaRPr lang="hr-HR" sz="2800" b="1" i="0" dirty="0" smtClean="0">
              <a:solidFill>
                <a:schemeClr val="tx1"/>
              </a:solidFill>
            </a:endParaRPr>
          </a:p>
          <a:p>
            <a:pPr algn="ctr"/>
            <a:r>
              <a:rPr lang="hr-HR" sz="2800" b="1" i="0" dirty="0" smtClean="0">
                <a:solidFill>
                  <a:schemeClr val="tx1"/>
                </a:solidFill>
              </a:rPr>
              <a:t>umjetnik </a:t>
            </a:r>
            <a:r>
              <a:rPr lang="hr-HR" sz="2800" b="1" i="0" dirty="0">
                <a:solidFill>
                  <a:schemeClr val="tx1"/>
                </a:solidFill>
              </a:rPr>
              <a:t>John </a:t>
            </a:r>
            <a:r>
              <a:rPr lang="hr-HR" sz="2800" b="1" i="0" dirty="0" err="1">
                <a:solidFill>
                  <a:schemeClr val="tx1"/>
                </a:solidFill>
              </a:rPr>
              <a:t>Heartfield</a:t>
            </a:r>
            <a:r>
              <a:rPr lang="hr-HR" sz="2800" b="1" i="0" dirty="0">
                <a:solidFill>
                  <a:schemeClr val="tx1"/>
                </a:solidFill>
              </a:rPr>
              <a:t>.</a:t>
            </a:r>
          </a:p>
        </p:txBody>
      </p:sp>
      <p:pic>
        <p:nvPicPr>
          <p:cNvPr id="7" name="Picture 4">
            <a:extLst>
              <a:ext uri="{FF2B5EF4-FFF2-40B4-BE49-F238E27FC236}">
                <a16:creationId xmlns:a16="http://schemas.microsoft.com/office/drawing/2014/main" xmlns="" id="{D7CFEA7A-02A8-40D0-A4E7-111F8681F02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534349" y="4513189"/>
            <a:ext cx="1657651" cy="234481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Oblačić za govor: ovalni 7">
            <a:extLst>
              <a:ext uri="{FF2B5EF4-FFF2-40B4-BE49-F238E27FC236}">
                <a16:creationId xmlns:a16="http://schemas.microsoft.com/office/drawing/2014/main" xmlns="" id="{9ABB91E4-6103-47CB-8A2F-9C82FC9DD8C7}"/>
              </a:ext>
            </a:extLst>
          </p:cNvPr>
          <p:cNvSpPr/>
          <p:nvPr/>
        </p:nvSpPr>
        <p:spPr>
          <a:xfrm>
            <a:off x="8019068" y="1368892"/>
            <a:ext cx="4172932" cy="3278521"/>
          </a:xfrm>
          <a:custGeom>
            <a:avLst/>
            <a:gdLst>
              <a:gd name="connsiteX0" fmla="*/ 3038020 w 4172932"/>
              <a:gd name="connsiteY0" fmla="*/ 3622962 h 3278521"/>
              <a:gd name="connsiteX1" fmla="*/ 2731101 w 4172932"/>
              <a:gd name="connsiteY1" fmla="*/ 3435468 h 3278521"/>
              <a:gd name="connsiteX2" fmla="*/ 2436219 w 4172932"/>
              <a:gd name="connsiteY2" fmla="*/ 3255326 h 3278521"/>
              <a:gd name="connsiteX3" fmla="*/ 170059 w 4172932"/>
              <a:gd name="connsiteY3" fmla="*/ 2287480 h 3278521"/>
              <a:gd name="connsiteX4" fmla="*/ 1363984 w 4172932"/>
              <a:gd name="connsiteY4" fmla="*/ 101413 h 3278521"/>
              <a:gd name="connsiteX5" fmla="*/ 3728240 w 4172932"/>
              <a:gd name="connsiteY5" fmla="*/ 627637 h 3278521"/>
              <a:gd name="connsiteX6" fmla="*/ 3181296 w 4172932"/>
              <a:gd name="connsiteY6" fmla="*/ 3034713 h 3278521"/>
              <a:gd name="connsiteX7" fmla="*/ 3038020 w 4172932"/>
              <a:gd name="connsiteY7" fmla="*/ 3622962 h 327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2932" h="3278521" fill="none" extrusionOk="0">
                <a:moveTo>
                  <a:pt x="3038020" y="3622962"/>
                </a:moveTo>
                <a:cubicBezTo>
                  <a:pt x="2882893" y="3545851"/>
                  <a:pt x="2802374" y="3482298"/>
                  <a:pt x="2731101" y="3435468"/>
                </a:cubicBezTo>
                <a:cubicBezTo>
                  <a:pt x="2659828" y="3388638"/>
                  <a:pt x="2551557" y="3319885"/>
                  <a:pt x="2436219" y="3255326"/>
                </a:cubicBezTo>
                <a:cubicBezTo>
                  <a:pt x="1604945" y="3364544"/>
                  <a:pt x="476996" y="2918675"/>
                  <a:pt x="170059" y="2287480"/>
                </a:cubicBezTo>
                <a:cubicBezTo>
                  <a:pt x="-332105" y="1619335"/>
                  <a:pt x="-4211" y="441429"/>
                  <a:pt x="1363984" y="101413"/>
                </a:cubicBezTo>
                <a:cubicBezTo>
                  <a:pt x="2307477" y="-313953"/>
                  <a:pt x="3182960" y="151159"/>
                  <a:pt x="3728240" y="627637"/>
                </a:cubicBezTo>
                <a:cubicBezTo>
                  <a:pt x="4441797" y="1415019"/>
                  <a:pt x="4166580" y="2496433"/>
                  <a:pt x="3181296" y="3034713"/>
                </a:cubicBezTo>
                <a:cubicBezTo>
                  <a:pt x="3142891" y="3304454"/>
                  <a:pt x="3093299" y="3452290"/>
                  <a:pt x="3038020" y="3622962"/>
                </a:cubicBezTo>
                <a:close/>
              </a:path>
              <a:path w="4172932" h="3278521" stroke="0" extrusionOk="0">
                <a:moveTo>
                  <a:pt x="3038020" y="3622962"/>
                </a:moveTo>
                <a:cubicBezTo>
                  <a:pt x="2929990" y="3570536"/>
                  <a:pt x="2817923" y="3482182"/>
                  <a:pt x="2755174" y="3450173"/>
                </a:cubicBezTo>
                <a:cubicBezTo>
                  <a:pt x="2692424" y="3418164"/>
                  <a:pt x="2543834" y="3305683"/>
                  <a:pt x="2436219" y="3255326"/>
                </a:cubicBezTo>
                <a:cubicBezTo>
                  <a:pt x="1451740" y="3195790"/>
                  <a:pt x="488116" y="3091199"/>
                  <a:pt x="170059" y="2287480"/>
                </a:cubicBezTo>
                <a:cubicBezTo>
                  <a:pt x="-364376" y="1359604"/>
                  <a:pt x="49672" y="510903"/>
                  <a:pt x="1363984" y="101413"/>
                </a:cubicBezTo>
                <a:cubicBezTo>
                  <a:pt x="2114684" y="-133657"/>
                  <a:pt x="3017054" y="-51277"/>
                  <a:pt x="3728240" y="627637"/>
                </a:cubicBezTo>
                <a:cubicBezTo>
                  <a:pt x="4651216" y="1580407"/>
                  <a:pt x="4215550" y="2512871"/>
                  <a:pt x="3181296" y="3034713"/>
                </a:cubicBezTo>
                <a:cubicBezTo>
                  <a:pt x="3141553" y="3325185"/>
                  <a:pt x="3089025" y="3344404"/>
                  <a:pt x="3038020" y="3622962"/>
                </a:cubicBezTo>
                <a:close/>
              </a:path>
            </a:pathLst>
          </a:custGeom>
          <a:blipFill>
            <a:blip r:embed="rId5">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22803"/>
                      <a:gd name="adj2" fmla="val 605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hr-HR" sz="2000" b="1" dirty="0">
                <a:solidFill>
                  <a:schemeClr val="tx1"/>
                </a:solidFill>
                <a:ea typeface="Calibri" panose="020F0502020204030204" pitchFamily="34" charset="0"/>
              </a:rPr>
              <a:t>P</a:t>
            </a:r>
            <a:r>
              <a:rPr lang="hr-HR" sz="2000" b="1" dirty="0">
                <a:solidFill>
                  <a:schemeClr val="tx1"/>
                </a:solidFill>
                <a:effectLst/>
                <a:ea typeface="Calibri" panose="020F0502020204030204" pitchFamily="34" charset="0"/>
              </a:rPr>
              <a:t>rouči ilustracije i tekstove u dijelu povijesni koncept – usporedba i sučeljavanje (U/str. 76), a zatim odgovori na pitanja ispod teksta.</a:t>
            </a:r>
            <a:endParaRPr lang="hr-HR" sz="2800" b="1"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480831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B2E0A4A5-27D7-4981-AACE-D990A4771B4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317" y="1432576"/>
            <a:ext cx="6327426" cy="4836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Svitak: vodoravno 4">
            <a:extLst>
              <a:ext uri="{FF2B5EF4-FFF2-40B4-BE49-F238E27FC236}">
                <a16:creationId xmlns:a16="http://schemas.microsoft.com/office/drawing/2014/main" xmlns="" id="{58628D07-76E7-44AF-AC93-1F2539232B38}"/>
              </a:ext>
            </a:extLst>
          </p:cNvPr>
          <p:cNvSpPr/>
          <p:nvPr/>
        </p:nvSpPr>
        <p:spPr>
          <a:xfrm>
            <a:off x="6693700" y="1131216"/>
            <a:ext cx="5421983" cy="5599522"/>
          </a:xfrm>
          <a:custGeom>
            <a:avLst/>
            <a:gdLst>
              <a:gd name="connsiteX0" fmla="*/ 5421983 w 5421983"/>
              <a:gd name="connsiteY0" fmla="*/ 338874 h 5599522"/>
              <a:gd name="connsiteX1" fmla="*/ 5083109 w 5421983"/>
              <a:gd name="connsiteY1" fmla="*/ 677748 h 5599522"/>
              <a:gd name="connsiteX2" fmla="*/ 5083109 w 5421983"/>
              <a:gd name="connsiteY2" fmla="*/ 338874 h 5599522"/>
              <a:gd name="connsiteX3" fmla="*/ 4913672 w 5421983"/>
              <a:gd name="connsiteY3" fmla="*/ 508311 h 5599522"/>
              <a:gd name="connsiteX4" fmla="*/ 4744235 w 5421983"/>
              <a:gd name="connsiteY4" fmla="*/ 338874 h 5599522"/>
              <a:gd name="connsiteX5" fmla="*/ 4744235 w 5421983"/>
              <a:gd name="connsiteY5" fmla="*/ 677748 h 5599522"/>
              <a:gd name="connsiteX6" fmla="*/ 4070844 w 5421983"/>
              <a:gd name="connsiteY6" fmla="*/ 677748 h 5599522"/>
              <a:gd name="connsiteX7" fmla="*/ 3529614 w 5421983"/>
              <a:gd name="connsiteY7" fmla="*/ 677748 h 5599522"/>
              <a:gd name="connsiteX8" fmla="*/ 2856223 w 5421983"/>
              <a:gd name="connsiteY8" fmla="*/ 677748 h 5599522"/>
              <a:gd name="connsiteX9" fmla="*/ 2226886 w 5421983"/>
              <a:gd name="connsiteY9" fmla="*/ 677748 h 5599522"/>
              <a:gd name="connsiteX10" fmla="*/ 1597549 w 5421983"/>
              <a:gd name="connsiteY10" fmla="*/ 677748 h 5599522"/>
              <a:gd name="connsiteX11" fmla="*/ 880104 w 5421983"/>
              <a:gd name="connsiteY11" fmla="*/ 677748 h 5599522"/>
              <a:gd name="connsiteX12" fmla="*/ 338874 w 5421983"/>
              <a:gd name="connsiteY12" fmla="*/ 677748 h 5599522"/>
              <a:gd name="connsiteX13" fmla="*/ 0 w 5421983"/>
              <a:gd name="connsiteY13" fmla="*/ 1016622 h 5599522"/>
              <a:gd name="connsiteX14" fmla="*/ 0 w 5421983"/>
              <a:gd name="connsiteY14" fmla="*/ 1538031 h 5599522"/>
              <a:gd name="connsiteX15" fmla="*/ 0 w 5421983"/>
              <a:gd name="connsiteY15" fmla="*/ 2059440 h 5599522"/>
              <a:gd name="connsiteX16" fmla="*/ 0 w 5421983"/>
              <a:gd name="connsiteY16" fmla="*/ 2708170 h 5599522"/>
              <a:gd name="connsiteX17" fmla="*/ 0 w 5421983"/>
              <a:gd name="connsiteY17" fmla="*/ 3314459 h 5599522"/>
              <a:gd name="connsiteX18" fmla="*/ 0 w 5421983"/>
              <a:gd name="connsiteY18" fmla="*/ 3878308 h 5599522"/>
              <a:gd name="connsiteX19" fmla="*/ 0 w 5421983"/>
              <a:gd name="connsiteY19" fmla="*/ 4357277 h 5599522"/>
              <a:gd name="connsiteX20" fmla="*/ 0 w 5421983"/>
              <a:gd name="connsiteY20" fmla="*/ 5260648 h 5599522"/>
              <a:gd name="connsiteX21" fmla="*/ 338874 w 5421983"/>
              <a:gd name="connsiteY21" fmla="*/ 5599522 h 5599522"/>
              <a:gd name="connsiteX22" fmla="*/ 677748 w 5421983"/>
              <a:gd name="connsiteY22" fmla="*/ 5260648 h 5599522"/>
              <a:gd name="connsiteX23" fmla="*/ 677748 w 5421983"/>
              <a:gd name="connsiteY23" fmla="*/ 4921774 h 5599522"/>
              <a:gd name="connsiteX24" fmla="*/ 1351139 w 5421983"/>
              <a:gd name="connsiteY24" fmla="*/ 4921774 h 5599522"/>
              <a:gd name="connsiteX25" fmla="*/ 2068583 w 5421983"/>
              <a:gd name="connsiteY25" fmla="*/ 4921774 h 5599522"/>
              <a:gd name="connsiteX26" fmla="*/ 2653867 w 5421983"/>
              <a:gd name="connsiteY26" fmla="*/ 4921774 h 5599522"/>
              <a:gd name="connsiteX27" fmla="*/ 3151044 w 5421983"/>
              <a:gd name="connsiteY27" fmla="*/ 4921774 h 5599522"/>
              <a:gd name="connsiteX28" fmla="*/ 3824434 w 5421983"/>
              <a:gd name="connsiteY28" fmla="*/ 4921774 h 5599522"/>
              <a:gd name="connsiteX29" fmla="*/ 4321611 w 5421983"/>
              <a:gd name="connsiteY29" fmla="*/ 4921774 h 5599522"/>
              <a:gd name="connsiteX30" fmla="*/ 5083109 w 5421983"/>
              <a:gd name="connsiteY30" fmla="*/ 4921774 h 5599522"/>
              <a:gd name="connsiteX31" fmla="*/ 5421983 w 5421983"/>
              <a:gd name="connsiteY31" fmla="*/ 4582900 h 5599522"/>
              <a:gd name="connsiteX32" fmla="*/ 5421983 w 5421983"/>
              <a:gd name="connsiteY32" fmla="*/ 4019051 h 5599522"/>
              <a:gd name="connsiteX33" fmla="*/ 5421983 w 5421983"/>
              <a:gd name="connsiteY33" fmla="*/ 3455202 h 5599522"/>
              <a:gd name="connsiteX34" fmla="*/ 5421983 w 5421983"/>
              <a:gd name="connsiteY34" fmla="*/ 2848912 h 5599522"/>
              <a:gd name="connsiteX35" fmla="*/ 5421983 w 5421983"/>
              <a:gd name="connsiteY35" fmla="*/ 2369944 h 5599522"/>
              <a:gd name="connsiteX36" fmla="*/ 5421983 w 5421983"/>
              <a:gd name="connsiteY36" fmla="*/ 1721214 h 5599522"/>
              <a:gd name="connsiteX37" fmla="*/ 5421983 w 5421983"/>
              <a:gd name="connsiteY37" fmla="*/ 1242245 h 5599522"/>
              <a:gd name="connsiteX38" fmla="*/ 5421983 w 5421983"/>
              <a:gd name="connsiteY38" fmla="*/ 338874 h 5599522"/>
              <a:gd name="connsiteX39" fmla="*/ 338874 w 5421983"/>
              <a:gd name="connsiteY39" fmla="*/ 1355496 h 5599522"/>
              <a:gd name="connsiteX40" fmla="*/ 677748 w 5421983"/>
              <a:gd name="connsiteY40" fmla="*/ 1016622 h 5599522"/>
              <a:gd name="connsiteX41" fmla="*/ 508311 w 5421983"/>
              <a:gd name="connsiteY41" fmla="*/ 847185 h 5599522"/>
              <a:gd name="connsiteX42" fmla="*/ 338874 w 5421983"/>
              <a:gd name="connsiteY42" fmla="*/ 1016622 h 5599522"/>
              <a:gd name="connsiteX43" fmla="*/ 338874 w 5421983"/>
              <a:gd name="connsiteY43" fmla="*/ 1355496 h 5599522"/>
              <a:gd name="connsiteX0" fmla="*/ 338874 w 5421983"/>
              <a:gd name="connsiteY0" fmla="*/ 1355496 h 5599522"/>
              <a:gd name="connsiteX1" fmla="*/ 677748 w 5421983"/>
              <a:gd name="connsiteY1" fmla="*/ 1016622 h 5599522"/>
              <a:gd name="connsiteX2" fmla="*/ 508311 w 5421983"/>
              <a:gd name="connsiteY2" fmla="*/ 847185 h 5599522"/>
              <a:gd name="connsiteX3" fmla="*/ 338874 w 5421983"/>
              <a:gd name="connsiteY3" fmla="*/ 1016622 h 5599522"/>
              <a:gd name="connsiteX4" fmla="*/ 338874 w 5421983"/>
              <a:gd name="connsiteY4" fmla="*/ 1355496 h 5599522"/>
              <a:gd name="connsiteX5" fmla="*/ 5083109 w 5421983"/>
              <a:gd name="connsiteY5" fmla="*/ 677748 h 5599522"/>
              <a:gd name="connsiteX6" fmla="*/ 5421983 w 5421983"/>
              <a:gd name="connsiteY6" fmla="*/ 338874 h 5599522"/>
              <a:gd name="connsiteX7" fmla="*/ 5083109 w 5421983"/>
              <a:gd name="connsiteY7" fmla="*/ 0 h 5599522"/>
              <a:gd name="connsiteX8" fmla="*/ 4744235 w 5421983"/>
              <a:gd name="connsiteY8" fmla="*/ 338874 h 5599522"/>
              <a:gd name="connsiteX9" fmla="*/ 4913672 w 5421983"/>
              <a:gd name="connsiteY9" fmla="*/ 508311 h 5599522"/>
              <a:gd name="connsiteX10" fmla="*/ 5083109 w 5421983"/>
              <a:gd name="connsiteY10" fmla="*/ 338874 h 5599522"/>
              <a:gd name="connsiteX11" fmla="*/ 5083109 w 5421983"/>
              <a:gd name="connsiteY11" fmla="*/ 677748 h 5599522"/>
              <a:gd name="connsiteX0" fmla="*/ 0 w 5421983"/>
              <a:gd name="connsiteY0" fmla="*/ 1016622 h 5599522"/>
              <a:gd name="connsiteX1" fmla="*/ 338874 w 5421983"/>
              <a:gd name="connsiteY1" fmla="*/ 677748 h 5599522"/>
              <a:gd name="connsiteX2" fmla="*/ 836050 w 5421983"/>
              <a:gd name="connsiteY2" fmla="*/ 677748 h 5599522"/>
              <a:gd name="connsiteX3" fmla="*/ 1553495 w 5421983"/>
              <a:gd name="connsiteY3" fmla="*/ 677748 h 5599522"/>
              <a:gd name="connsiteX4" fmla="*/ 2138779 w 5421983"/>
              <a:gd name="connsiteY4" fmla="*/ 677748 h 5599522"/>
              <a:gd name="connsiteX5" fmla="*/ 2768116 w 5421983"/>
              <a:gd name="connsiteY5" fmla="*/ 677748 h 5599522"/>
              <a:gd name="connsiteX6" fmla="*/ 3265292 w 5421983"/>
              <a:gd name="connsiteY6" fmla="*/ 677748 h 5599522"/>
              <a:gd name="connsiteX7" fmla="*/ 3850576 w 5421983"/>
              <a:gd name="connsiteY7" fmla="*/ 677748 h 5599522"/>
              <a:gd name="connsiteX8" fmla="*/ 4744235 w 5421983"/>
              <a:gd name="connsiteY8" fmla="*/ 677748 h 5599522"/>
              <a:gd name="connsiteX9" fmla="*/ 4744235 w 5421983"/>
              <a:gd name="connsiteY9" fmla="*/ 338874 h 5599522"/>
              <a:gd name="connsiteX10" fmla="*/ 5083109 w 5421983"/>
              <a:gd name="connsiteY10" fmla="*/ 0 h 5599522"/>
              <a:gd name="connsiteX11" fmla="*/ 5421983 w 5421983"/>
              <a:gd name="connsiteY11" fmla="*/ 338874 h 5599522"/>
              <a:gd name="connsiteX12" fmla="*/ 5421983 w 5421983"/>
              <a:gd name="connsiteY12" fmla="*/ 1030044 h 5599522"/>
              <a:gd name="connsiteX13" fmla="*/ 5421983 w 5421983"/>
              <a:gd name="connsiteY13" fmla="*/ 1636333 h 5599522"/>
              <a:gd name="connsiteX14" fmla="*/ 5421983 w 5421983"/>
              <a:gd name="connsiteY14" fmla="*/ 2327503 h 5599522"/>
              <a:gd name="connsiteX15" fmla="*/ 5421983 w 5421983"/>
              <a:gd name="connsiteY15" fmla="*/ 2933793 h 5599522"/>
              <a:gd name="connsiteX16" fmla="*/ 5421983 w 5421983"/>
              <a:gd name="connsiteY16" fmla="*/ 3412761 h 5599522"/>
              <a:gd name="connsiteX17" fmla="*/ 5421983 w 5421983"/>
              <a:gd name="connsiteY17" fmla="*/ 4061491 h 5599522"/>
              <a:gd name="connsiteX18" fmla="*/ 5421983 w 5421983"/>
              <a:gd name="connsiteY18" fmla="*/ 4582900 h 5599522"/>
              <a:gd name="connsiteX19" fmla="*/ 5083109 w 5421983"/>
              <a:gd name="connsiteY19" fmla="*/ 4921774 h 5599522"/>
              <a:gd name="connsiteX20" fmla="*/ 4541879 w 5421983"/>
              <a:gd name="connsiteY20" fmla="*/ 4921774 h 5599522"/>
              <a:gd name="connsiteX21" fmla="*/ 3956595 w 5421983"/>
              <a:gd name="connsiteY21" fmla="*/ 4921774 h 5599522"/>
              <a:gd name="connsiteX22" fmla="*/ 3371312 w 5421983"/>
              <a:gd name="connsiteY22" fmla="*/ 4921774 h 5599522"/>
              <a:gd name="connsiteX23" fmla="*/ 2697921 w 5421983"/>
              <a:gd name="connsiteY23" fmla="*/ 4921774 h 5599522"/>
              <a:gd name="connsiteX24" fmla="*/ 2024530 w 5421983"/>
              <a:gd name="connsiteY24" fmla="*/ 4921774 h 5599522"/>
              <a:gd name="connsiteX25" fmla="*/ 1483300 w 5421983"/>
              <a:gd name="connsiteY25" fmla="*/ 4921774 h 5599522"/>
              <a:gd name="connsiteX26" fmla="*/ 677748 w 5421983"/>
              <a:gd name="connsiteY26" fmla="*/ 4921774 h 5599522"/>
              <a:gd name="connsiteX27" fmla="*/ 677748 w 5421983"/>
              <a:gd name="connsiteY27" fmla="*/ 5260648 h 5599522"/>
              <a:gd name="connsiteX28" fmla="*/ 338874 w 5421983"/>
              <a:gd name="connsiteY28" fmla="*/ 5599522 h 5599522"/>
              <a:gd name="connsiteX29" fmla="*/ 0 w 5421983"/>
              <a:gd name="connsiteY29" fmla="*/ 5260648 h 5599522"/>
              <a:gd name="connsiteX30" fmla="*/ 0 w 5421983"/>
              <a:gd name="connsiteY30" fmla="*/ 4611918 h 5599522"/>
              <a:gd name="connsiteX31" fmla="*/ 0 w 5421983"/>
              <a:gd name="connsiteY31" fmla="*/ 4090509 h 5599522"/>
              <a:gd name="connsiteX32" fmla="*/ 0 w 5421983"/>
              <a:gd name="connsiteY32" fmla="*/ 3526660 h 5599522"/>
              <a:gd name="connsiteX33" fmla="*/ 0 w 5421983"/>
              <a:gd name="connsiteY33" fmla="*/ 3047692 h 5599522"/>
              <a:gd name="connsiteX34" fmla="*/ 0 w 5421983"/>
              <a:gd name="connsiteY34" fmla="*/ 2568723 h 5599522"/>
              <a:gd name="connsiteX35" fmla="*/ 0 w 5421983"/>
              <a:gd name="connsiteY35" fmla="*/ 1962434 h 5599522"/>
              <a:gd name="connsiteX36" fmla="*/ 0 w 5421983"/>
              <a:gd name="connsiteY36" fmla="*/ 1016622 h 5599522"/>
              <a:gd name="connsiteX37" fmla="*/ 4744235 w 5421983"/>
              <a:gd name="connsiteY37" fmla="*/ 677748 h 5599522"/>
              <a:gd name="connsiteX38" fmla="*/ 5083109 w 5421983"/>
              <a:gd name="connsiteY38" fmla="*/ 677748 h 5599522"/>
              <a:gd name="connsiteX39" fmla="*/ 5421983 w 5421983"/>
              <a:gd name="connsiteY39" fmla="*/ 338874 h 5599522"/>
              <a:gd name="connsiteX40" fmla="*/ 5083109 w 5421983"/>
              <a:gd name="connsiteY40" fmla="*/ 677748 h 5599522"/>
              <a:gd name="connsiteX41" fmla="*/ 5083109 w 5421983"/>
              <a:gd name="connsiteY41" fmla="*/ 338874 h 5599522"/>
              <a:gd name="connsiteX42" fmla="*/ 4913672 w 5421983"/>
              <a:gd name="connsiteY42" fmla="*/ 508311 h 5599522"/>
              <a:gd name="connsiteX43" fmla="*/ 4744235 w 5421983"/>
              <a:gd name="connsiteY43" fmla="*/ 338874 h 5599522"/>
              <a:gd name="connsiteX44" fmla="*/ 338874 w 5421983"/>
              <a:gd name="connsiteY44" fmla="*/ 1355496 h 5599522"/>
              <a:gd name="connsiteX45" fmla="*/ 338874 w 5421983"/>
              <a:gd name="connsiteY45" fmla="*/ 1016622 h 5599522"/>
              <a:gd name="connsiteX46" fmla="*/ 508311 w 5421983"/>
              <a:gd name="connsiteY46" fmla="*/ 847185 h 5599522"/>
              <a:gd name="connsiteX47" fmla="*/ 677748 w 5421983"/>
              <a:gd name="connsiteY47" fmla="*/ 1016622 h 5599522"/>
              <a:gd name="connsiteX48" fmla="*/ 338874 w 5421983"/>
              <a:gd name="connsiteY48" fmla="*/ 1355496 h 5599522"/>
              <a:gd name="connsiteX49" fmla="*/ 0 w 5421983"/>
              <a:gd name="connsiteY49" fmla="*/ 1016622 h 5599522"/>
              <a:gd name="connsiteX50" fmla="*/ 677748 w 5421983"/>
              <a:gd name="connsiteY50" fmla="*/ 1016622 h 5599522"/>
              <a:gd name="connsiteX51" fmla="*/ 677748 w 5421983"/>
              <a:gd name="connsiteY51" fmla="*/ 1667481 h 5599522"/>
              <a:gd name="connsiteX52" fmla="*/ 677748 w 5421983"/>
              <a:gd name="connsiteY52" fmla="*/ 2240236 h 5599522"/>
              <a:gd name="connsiteX53" fmla="*/ 677748 w 5421983"/>
              <a:gd name="connsiteY53" fmla="*/ 2852043 h 5599522"/>
              <a:gd name="connsiteX54" fmla="*/ 677748 w 5421983"/>
              <a:gd name="connsiteY54" fmla="*/ 3541954 h 5599522"/>
              <a:gd name="connsiteX55" fmla="*/ 677748 w 5421983"/>
              <a:gd name="connsiteY55" fmla="*/ 4153761 h 5599522"/>
              <a:gd name="connsiteX56" fmla="*/ 677748 w 5421983"/>
              <a:gd name="connsiteY56" fmla="*/ 4921774 h 55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21983" h="5599522" stroke="0" extrusionOk="0">
                <a:moveTo>
                  <a:pt x="5421983" y="338874"/>
                </a:moveTo>
                <a:cubicBezTo>
                  <a:pt x="5406102" y="515861"/>
                  <a:pt x="5273520" y="631620"/>
                  <a:pt x="5083109" y="677748"/>
                </a:cubicBezTo>
                <a:cubicBezTo>
                  <a:pt x="5070321" y="602380"/>
                  <a:pt x="5068597" y="436958"/>
                  <a:pt x="5083109" y="338874"/>
                </a:cubicBezTo>
                <a:cubicBezTo>
                  <a:pt x="5071182" y="417798"/>
                  <a:pt x="5015843" y="510640"/>
                  <a:pt x="4913672" y="508311"/>
                </a:cubicBezTo>
                <a:cubicBezTo>
                  <a:pt x="4812062" y="495668"/>
                  <a:pt x="4732382" y="417571"/>
                  <a:pt x="4744235" y="338874"/>
                </a:cubicBezTo>
                <a:cubicBezTo>
                  <a:pt x="4757190" y="420314"/>
                  <a:pt x="4737990" y="538939"/>
                  <a:pt x="4744235" y="677748"/>
                </a:cubicBezTo>
                <a:cubicBezTo>
                  <a:pt x="4562057" y="646193"/>
                  <a:pt x="4382228" y="706161"/>
                  <a:pt x="4070844" y="677748"/>
                </a:cubicBezTo>
                <a:cubicBezTo>
                  <a:pt x="3759460" y="649335"/>
                  <a:pt x="3775798" y="703953"/>
                  <a:pt x="3529614" y="677748"/>
                </a:cubicBezTo>
                <a:cubicBezTo>
                  <a:pt x="3283430" y="651544"/>
                  <a:pt x="3134473" y="704223"/>
                  <a:pt x="2856223" y="677748"/>
                </a:cubicBezTo>
                <a:cubicBezTo>
                  <a:pt x="2577973" y="651273"/>
                  <a:pt x="2399602" y="687742"/>
                  <a:pt x="2226886" y="677748"/>
                </a:cubicBezTo>
                <a:cubicBezTo>
                  <a:pt x="2054170" y="667754"/>
                  <a:pt x="1814470" y="707474"/>
                  <a:pt x="1597549" y="677748"/>
                </a:cubicBezTo>
                <a:cubicBezTo>
                  <a:pt x="1380628" y="648022"/>
                  <a:pt x="1224911" y="690344"/>
                  <a:pt x="880104" y="677748"/>
                </a:cubicBezTo>
                <a:cubicBezTo>
                  <a:pt x="535298" y="665152"/>
                  <a:pt x="580068" y="652695"/>
                  <a:pt x="338874" y="677748"/>
                </a:cubicBezTo>
                <a:cubicBezTo>
                  <a:pt x="132299" y="675234"/>
                  <a:pt x="-23168" y="862144"/>
                  <a:pt x="0" y="1016622"/>
                </a:cubicBezTo>
                <a:cubicBezTo>
                  <a:pt x="7425" y="1244258"/>
                  <a:pt x="-13473" y="1337237"/>
                  <a:pt x="0" y="1538031"/>
                </a:cubicBezTo>
                <a:cubicBezTo>
                  <a:pt x="13473" y="1738825"/>
                  <a:pt x="-16206" y="1908241"/>
                  <a:pt x="0" y="2059440"/>
                </a:cubicBezTo>
                <a:cubicBezTo>
                  <a:pt x="16206" y="2210639"/>
                  <a:pt x="-11480" y="2516846"/>
                  <a:pt x="0" y="2708170"/>
                </a:cubicBezTo>
                <a:cubicBezTo>
                  <a:pt x="11480" y="2899494"/>
                  <a:pt x="2270" y="3124233"/>
                  <a:pt x="0" y="3314459"/>
                </a:cubicBezTo>
                <a:cubicBezTo>
                  <a:pt x="-2270" y="3504685"/>
                  <a:pt x="-23092" y="3751466"/>
                  <a:pt x="0" y="3878308"/>
                </a:cubicBezTo>
                <a:cubicBezTo>
                  <a:pt x="23092" y="4005150"/>
                  <a:pt x="1482" y="4254208"/>
                  <a:pt x="0" y="4357277"/>
                </a:cubicBezTo>
                <a:cubicBezTo>
                  <a:pt x="-1482" y="4460346"/>
                  <a:pt x="-19403" y="4824857"/>
                  <a:pt x="0" y="5260648"/>
                </a:cubicBezTo>
                <a:cubicBezTo>
                  <a:pt x="-44445" y="5454832"/>
                  <a:pt x="156740" y="5599676"/>
                  <a:pt x="338874" y="5599522"/>
                </a:cubicBezTo>
                <a:cubicBezTo>
                  <a:pt x="492241" y="5601268"/>
                  <a:pt x="666471" y="5471100"/>
                  <a:pt x="677748" y="5260648"/>
                </a:cubicBezTo>
                <a:cubicBezTo>
                  <a:pt x="694029" y="5185201"/>
                  <a:pt x="679380" y="5057876"/>
                  <a:pt x="677748" y="4921774"/>
                </a:cubicBezTo>
                <a:cubicBezTo>
                  <a:pt x="895147" y="4918745"/>
                  <a:pt x="1054085" y="4897870"/>
                  <a:pt x="1351139" y="4921774"/>
                </a:cubicBezTo>
                <a:cubicBezTo>
                  <a:pt x="1648193" y="4945678"/>
                  <a:pt x="1821929" y="4918562"/>
                  <a:pt x="2068583" y="4921774"/>
                </a:cubicBezTo>
                <a:cubicBezTo>
                  <a:pt x="2315237" y="4924986"/>
                  <a:pt x="2445873" y="4947475"/>
                  <a:pt x="2653867" y="4921774"/>
                </a:cubicBezTo>
                <a:cubicBezTo>
                  <a:pt x="2861861" y="4896073"/>
                  <a:pt x="2908887" y="4929221"/>
                  <a:pt x="3151044" y="4921774"/>
                </a:cubicBezTo>
                <a:cubicBezTo>
                  <a:pt x="3393201" y="4914327"/>
                  <a:pt x="3562877" y="4930257"/>
                  <a:pt x="3824434" y="4921774"/>
                </a:cubicBezTo>
                <a:cubicBezTo>
                  <a:pt x="4085991" y="4913292"/>
                  <a:pt x="4098401" y="4913233"/>
                  <a:pt x="4321611" y="4921774"/>
                </a:cubicBezTo>
                <a:cubicBezTo>
                  <a:pt x="4544821" y="4930315"/>
                  <a:pt x="4718216" y="4920399"/>
                  <a:pt x="5083109" y="4921774"/>
                </a:cubicBezTo>
                <a:cubicBezTo>
                  <a:pt x="5226104" y="4915688"/>
                  <a:pt x="5402531" y="4755623"/>
                  <a:pt x="5421983" y="4582900"/>
                </a:cubicBezTo>
                <a:cubicBezTo>
                  <a:pt x="5447136" y="4332489"/>
                  <a:pt x="5422666" y="4263378"/>
                  <a:pt x="5421983" y="4019051"/>
                </a:cubicBezTo>
                <a:cubicBezTo>
                  <a:pt x="5421300" y="3774724"/>
                  <a:pt x="5434874" y="3717352"/>
                  <a:pt x="5421983" y="3455202"/>
                </a:cubicBezTo>
                <a:cubicBezTo>
                  <a:pt x="5409092" y="3193052"/>
                  <a:pt x="5412656" y="2975985"/>
                  <a:pt x="5421983" y="2848912"/>
                </a:cubicBezTo>
                <a:cubicBezTo>
                  <a:pt x="5431311" y="2721839"/>
                  <a:pt x="5407993" y="2606585"/>
                  <a:pt x="5421983" y="2369944"/>
                </a:cubicBezTo>
                <a:cubicBezTo>
                  <a:pt x="5435973" y="2133303"/>
                  <a:pt x="5436656" y="1917413"/>
                  <a:pt x="5421983" y="1721214"/>
                </a:cubicBezTo>
                <a:cubicBezTo>
                  <a:pt x="5407311" y="1525015"/>
                  <a:pt x="5404849" y="1430665"/>
                  <a:pt x="5421983" y="1242245"/>
                </a:cubicBezTo>
                <a:cubicBezTo>
                  <a:pt x="5439117" y="1053825"/>
                  <a:pt x="5396178" y="556147"/>
                  <a:pt x="5421983" y="338874"/>
                </a:cubicBezTo>
                <a:close/>
                <a:moveTo>
                  <a:pt x="338874" y="1355496"/>
                </a:moveTo>
                <a:cubicBezTo>
                  <a:pt x="555014" y="1349892"/>
                  <a:pt x="663409" y="1168811"/>
                  <a:pt x="677748" y="1016622"/>
                </a:cubicBezTo>
                <a:cubicBezTo>
                  <a:pt x="681329" y="918943"/>
                  <a:pt x="609049" y="839932"/>
                  <a:pt x="508311" y="847185"/>
                </a:cubicBezTo>
                <a:cubicBezTo>
                  <a:pt x="409883" y="859771"/>
                  <a:pt x="342290" y="900172"/>
                  <a:pt x="338874" y="1016622"/>
                </a:cubicBezTo>
                <a:cubicBezTo>
                  <a:pt x="338560" y="1131908"/>
                  <a:pt x="343885" y="1242937"/>
                  <a:pt x="338874" y="1355496"/>
                </a:cubicBezTo>
                <a:close/>
              </a:path>
              <a:path w="5421983" h="5599522" fill="darkenLess" stroke="0" extrusionOk="0">
                <a:moveTo>
                  <a:pt x="338874" y="1355496"/>
                </a:moveTo>
                <a:cubicBezTo>
                  <a:pt x="513942" y="1332822"/>
                  <a:pt x="658882" y="1207477"/>
                  <a:pt x="677748" y="1016622"/>
                </a:cubicBezTo>
                <a:cubicBezTo>
                  <a:pt x="683392" y="936855"/>
                  <a:pt x="604254" y="846219"/>
                  <a:pt x="508311" y="847185"/>
                </a:cubicBezTo>
                <a:cubicBezTo>
                  <a:pt x="424297" y="835531"/>
                  <a:pt x="348820" y="917383"/>
                  <a:pt x="338874" y="1016622"/>
                </a:cubicBezTo>
                <a:cubicBezTo>
                  <a:pt x="331547" y="1178977"/>
                  <a:pt x="352151" y="1212402"/>
                  <a:pt x="338874" y="1355496"/>
                </a:cubicBezTo>
                <a:close/>
                <a:moveTo>
                  <a:pt x="5083109" y="677748"/>
                </a:moveTo>
                <a:cubicBezTo>
                  <a:pt x="5265840" y="682580"/>
                  <a:pt x="5428749" y="534353"/>
                  <a:pt x="5421983" y="338874"/>
                </a:cubicBezTo>
                <a:cubicBezTo>
                  <a:pt x="5416547" y="151602"/>
                  <a:pt x="5266822" y="2848"/>
                  <a:pt x="5083109" y="0"/>
                </a:cubicBezTo>
                <a:cubicBezTo>
                  <a:pt x="4882588" y="2226"/>
                  <a:pt x="4759607" y="188988"/>
                  <a:pt x="4744235" y="338874"/>
                </a:cubicBezTo>
                <a:cubicBezTo>
                  <a:pt x="4736952" y="433956"/>
                  <a:pt x="4825276" y="507361"/>
                  <a:pt x="4913672" y="508311"/>
                </a:cubicBezTo>
                <a:cubicBezTo>
                  <a:pt x="4998439" y="513571"/>
                  <a:pt x="5096430" y="434929"/>
                  <a:pt x="5083109" y="338874"/>
                </a:cubicBezTo>
                <a:cubicBezTo>
                  <a:pt x="5072439" y="444079"/>
                  <a:pt x="5079383" y="563585"/>
                  <a:pt x="5083109" y="677748"/>
                </a:cubicBezTo>
                <a:close/>
              </a:path>
              <a:path w="5421983" h="5599522" fill="none" extrusionOk="0">
                <a:moveTo>
                  <a:pt x="0" y="1016622"/>
                </a:moveTo>
                <a:cubicBezTo>
                  <a:pt x="1290" y="810346"/>
                  <a:pt x="172776" y="660734"/>
                  <a:pt x="338874" y="677748"/>
                </a:cubicBezTo>
                <a:cubicBezTo>
                  <a:pt x="567453" y="701046"/>
                  <a:pt x="679230" y="691301"/>
                  <a:pt x="836050" y="677748"/>
                </a:cubicBezTo>
                <a:cubicBezTo>
                  <a:pt x="992870" y="664195"/>
                  <a:pt x="1404071" y="648791"/>
                  <a:pt x="1553495" y="677748"/>
                </a:cubicBezTo>
                <a:cubicBezTo>
                  <a:pt x="1702920" y="706705"/>
                  <a:pt x="1967819" y="699016"/>
                  <a:pt x="2138779" y="677748"/>
                </a:cubicBezTo>
                <a:cubicBezTo>
                  <a:pt x="2309739" y="656480"/>
                  <a:pt x="2479711" y="647743"/>
                  <a:pt x="2768116" y="677748"/>
                </a:cubicBezTo>
                <a:cubicBezTo>
                  <a:pt x="3056521" y="707753"/>
                  <a:pt x="3026689" y="667913"/>
                  <a:pt x="3265292" y="677748"/>
                </a:cubicBezTo>
                <a:cubicBezTo>
                  <a:pt x="3503895" y="687583"/>
                  <a:pt x="3594444" y="675741"/>
                  <a:pt x="3850576" y="677748"/>
                </a:cubicBezTo>
                <a:cubicBezTo>
                  <a:pt x="4106708" y="679755"/>
                  <a:pt x="4398703" y="643250"/>
                  <a:pt x="4744235" y="677748"/>
                </a:cubicBezTo>
                <a:cubicBezTo>
                  <a:pt x="4755019" y="593037"/>
                  <a:pt x="4755486" y="452234"/>
                  <a:pt x="4744235" y="338874"/>
                </a:cubicBezTo>
                <a:cubicBezTo>
                  <a:pt x="4729683" y="163466"/>
                  <a:pt x="4871223" y="-28252"/>
                  <a:pt x="5083109" y="0"/>
                </a:cubicBezTo>
                <a:cubicBezTo>
                  <a:pt x="5274389" y="10667"/>
                  <a:pt x="5458145" y="150928"/>
                  <a:pt x="5421983" y="338874"/>
                </a:cubicBezTo>
                <a:cubicBezTo>
                  <a:pt x="5425598" y="607771"/>
                  <a:pt x="5394538" y="760553"/>
                  <a:pt x="5421983" y="1030044"/>
                </a:cubicBezTo>
                <a:cubicBezTo>
                  <a:pt x="5449429" y="1299535"/>
                  <a:pt x="5418176" y="1463740"/>
                  <a:pt x="5421983" y="1636333"/>
                </a:cubicBezTo>
                <a:cubicBezTo>
                  <a:pt x="5425790" y="1808926"/>
                  <a:pt x="5401179" y="2016581"/>
                  <a:pt x="5421983" y="2327503"/>
                </a:cubicBezTo>
                <a:cubicBezTo>
                  <a:pt x="5442788" y="2638425"/>
                  <a:pt x="5430669" y="2723725"/>
                  <a:pt x="5421983" y="2933793"/>
                </a:cubicBezTo>
                <a:cubicBezTo>
                  <a:pt x="5413298" y="3143861"/>
                  <a:pt x="5409249" y="3313991"/>
                  <a:pt x="5421983" y="3412761"/>
                </a:cubicBezTo>
                <a:cubicBezTo>
                  <a:pt x="5434717" y="3511531"/>
                  <a:pt x="5394471" y="3814979"/>
                  <a:pt x="5421983" y="4061491"/>
                </a:cubicBezTo>
                <a:cubicBezTo>
                  <a:pt x="5449496" y="4308003"/>
                  <a:pt x="5409140" y="4396052"/>
                  <a:pt x="5421983" y="4582900"/>
                </a:cubicBezTo>
                <a:cubicBezTo>
                  <a:pt x="5438372" y="4739534"/>
                  <a:pt x="5234061" y="4925398"/>
                  <a:pt x="5083109" y="4921774"/>
                </a:cubicBezTo>
                <a:cubicBezTo>
                  <a:pt x="4949972" y="4913030"/>
                  <a:pt x="4756679" y="4938073"/>
                  <a:pt x="4541879" y="4921774"/>
                </a:cubicBezTo>
                <a:cubicBezTo>
                  <a:pt x="4327079" y="4905476"/>
                  <a:pt x="4144248" y="4938713"/>
                  <a:pt x="3956595" y="4921774"/>
                </a:cubicBezTo>
                <a:cubicBezTo>
                  <a:pt x="3768942" y="4904835"/>
                  <a:pt x="3618577" y="4916637"/>
                  <a:pt x="3371312" y="4921774"/>
                </a:cubicBezTo>
                <a:cubicBezTo>
                  <a:pt x="3124047" y="4926911"/>
                  <a:pt x="3018414" y="4919503"/>
                  <a:pt x="2697921" y="4921774"/>
                </a:cubicBezTo>
                <a:cubicBezTo>
                  <a:pt x="2377428" y="4924045"/>
                  <a:pt x="2173176" y="4914121"/>
                  <a:pt x="2024530" y="4921774"/>
                </a:cubicBezTo>
                <a:cubicBezTo>
                  <a:pt x="1875884" y="4929427"/>
                  <a:pt x="1707143" y="4924594"/>
                  <a:pt x="1483300" y="4921774"/>
                </a:cubicBezTo>
                <a:cubicBezTo>
                  <a:pt x="1259457" y="4918955"/>
                  <a:pt x="931231" y="4943236"/>
                  <a:pt x="677748" y="4921774"/>
                </a:cubicBezTo>
                <a:cubicBezTo>
                  <a:pt x="670187" y="5002485"/>
                  <a:pt x="665145" y="5189322"/>
                  <a:pt x="677748" y="5260648"/>
                </a:cubicBezTo>
                <a:cubicBezTo>
                  <a:pt x="659517" y="5437831"/>
                  <a:pt x="524028" y="5639285"/>
                  <a:pt x="338874" y="5599522"/>
                </a:cubicBezTo>
                <a:cubicBezTo>
                  <a:pt x="161410" y="5623721"/>
                  <a:pt x="2455" y="5443898"/>
                  <a:pt x="0" y="5260648"/>
                </a:cubicBezTo>
                <a:cubicBezTo>
                  <a:pt x="-12336" y="5032149"/>
                  <a:pt x="-24036" y="4918161"/>
                  <a:pt x="0" y="4611918"/>
                </a:cubicBezTo>
                <a:cubicBezTo>
                  <a:pt x="24036" y="4305675"/>
                  <a:pt x="13401" y="4314353"/>
                  <a:pt x="0" y="4090509"/>
                </a:cubicBezTo>
                <a:cubicBezTo>
                  <a:pt x="-13401" y="3866665"/>
                  <a:pt x="23474" y="3722666"/>
                  <a:pt x="0" y="3526660"/>
                </a:cubicBezTo>
                <a:cubicBezTo>
                  <a:pt x="-23474" y="3330654"/>
                  <a:pt x="-21244" y="3170140"/>
                  <a:pt x="0" y="3047692"/>
                </a:cubicBezTo>
                <a:cubicBezTo>
                  <a:pt x="21244" y="2925244"/>
                  <a:pt x="-18294" y="2715433"/>
                  <a:pt x="0" y="2568723"/>
                </a:cubicBezTo>
                <a:cubicBezTo>
                  <a:pt x="18294" y="2422013"/>
                  <a:pt x="-17746" y="2189459"/>
                  <a:pt x="0" y="1962434"/>
                </a:cubicBezTo>
                <a:cubicBezTo>
                  <a:pt x="17746" y="1735409"/>
                  <a:pt x="-20236" y="1322657"/>
                  <a:pt x="0" y="1016622"/>
                </a:cubicBezTo>
                <a:close/>
                <a:moveTo>
                  <a:pt x="4744235" y="677748"/>
                </a:moveTo>
                <a:cubicBezTo>
                  <a:pt x="4898859" y="670170"/>
                  <a:pt x="5002079" y="668578"/>
                  <a:pt x="5083109" y="677748"/>
                </a:cubicBezTo>
                <a:cubicBezTo>
                  <a:pt x="5278033" y="696862"/>
                  <a:pt x="5430979" y="556233"/>
                  <a:pt x="5421983" y="338874"/>
                </a:cubicBezTo>
                <a:moveTo>
                  <a:pt x="5083109" y="677748"/>
                </a:moveTo>
                <a:cubicBezTo>
                  <a:pt x="5083581" y="580776"/>
                  <a:pt x="5076871" y="457291"/>
                  <a:pt x="5083109" y="338874"/>
                </a:cubicBezTo>
                <a:cubicBezTo>
                  <a:pt x="5065044" y="428565"/>
                  <a:pt x="5010161" y="508266"/>
                  <a:pt x="4913672" y="508311"/>
                </a:cubicBezTo>
                <a:cubicBezTo>
                  <a:pt x="4824395" y="507851"/>
                  <a:pt x="4729214" y="423791"/>
                  <a:pt x="4744235" y="338874"/>
                </a:cubicBezTo>
                <a:moveTo>
                  <a:pt x="338874" y="1355496"/>
                </a:moveTo>
                <a:cubicBezTo>
                  <a:pt x="325824" y="1256453"/>
                  <a:pt x="338694" y="1136288"/>
                  <a:pt x="338874" y="1016622"/>
                </a:cubicBezTo>
                <a:cubicBezTo>
                  <a:pt x="339313" y="930547"/>
                  <a:pt x="419210" y="847112"/>
                  <a:pt x="508311" y="847185"/>
                </a:cubicBezTo>
                <a:cubicBezTo>
                  <a:pt x="605472" y="852322"/>
                  <a:pt x="673441" y="907667"/>
                  <a:pt x="677748" y="1016622"/>
                </a:cubicBezTo>
                <a:cubicBezTo>
                  <a:pt x="675851" y="1236429"/>
                  <a:pt x="505205" y="1344238"/>
                  <a:pt x="338874" y="1355496"/>
                </a:cubicBezTo>
                <a:cubicBezTo>
                  <a:pt x="145157" y="1347939"/>
                  <a:pt x="10098" y="1233946"/>
                  <a:pt x="0" y="1016622"/>
                </a:cubicBezTo>
                <a:moveTo>
                  <a:pt x="677748" y="1016622"/>
                </a:moveTo>
                <a:cubicBezTo>
                  <a:pt x="693063" y="1246061"/>
                  <a:pt x="682147" y="1459151"/>
                  <a:pt x="677748" y="1667481"/>
                </a:cubicBezTo>
                <a:cubicBezTo>
                  <a:pt x="673349" y="1875811"/>
                  <a:pt x="668680" y="2087229"/>
                  <a:pt x="677748" y="2240236"/>
                </a:cubicBezTo>
                <a:cubicBezTo>
                  <a:pt x="686816" y="2393243"/>
                  <a:pt x="670565" y="2649769"/>
                  <a:pt x="677748" y="2852043"/>
                </a:cubicBezTo>
                <a:cubicBezTo>
                  <a:pt x="684931" y="3054317"/>
                  <a:pt x="710162" y="3216302"/>
                  <a:pt x="677748" y="3541954"/>
                </a:cubicBezTo>
                <a:cubicBezTo>
                  <a:pt x="645334" y="3867606"/>
                  <a:pt x="652182" y="4001146"/>
                  <a:pt x="677748" y="4153761"/>
                </a:cubicBezTo>
                <a:cubicBezTo>
                  <a:pt x="703314" y="4306376"/>
                  <a:pt x="645969" y="4565098"/>
                  <a:pt x="677748" y="4921774"/>
                </a:cubicBezTo>
              </a:path>
              <a:path w="5421983" h="5599522" fill="none" stroke="0" extrusionOk="0">
                <a:moveTo>
                  <a:pt x="0" y="1016622"/>
                </a:moveTo>
                <a:cubicBezTo>
                  <a:pt x="10824" y="864995"/>
                  <a:pt x="157289" y="673372"/>
                  <a:pt x="338874" y="677748"/>
                </a:cubicBezTo>
                <a:cubicBezTo>
                  <a:pt x="509613" y="694658"/>
                  <a:pt x="596391" y="666311"/>
                  <a:pt x="836050" y="677748"/>
                </a:cubicBezTo>
                <a:cubicBezTo>
                  <a:pt x="1075709" y="689185"/>
                  <a:pt x="1169350" y="663060"/>
                  <a:pt x="1377281" y="677748"/>
                </a:cubicBezTo>
                <a:cubicBezTo>
                  <a:pt x="1585212" y="692436"/>
                  <a:pt x="1736913" y="704529"/>
                  <a:pt x="2006618" y="677748"/>
                </a:cubicBezTo>
                <a:cubicBezTo>
                  <a:pt x="2276323" y="650967"/>
                  <a:pt x="2315916" y="697108"/>
                  <a:pt x="2503794" y="677748"/>
                </a:cubicBezTo>
                <a:cubicBezTo>
                  <a:pt x="2691672" y="658388"/>
                  <a:pt x="2972884" y="703541"/>
                  <a:pt x="3177185" y="677748"/>
                </a:cubicBezTo>
                <a:cubicBezTo>
                  <a:pt x="3381486" y="651955"/>
                  <a:pt x="3493153" y="684151"/>
                  <a:pt x="3674362" y="677748"/>
                </a:cubicBezTo>
                <a:cubicBezTo>
                  <a:pt x="3855571" y="671345"/>
                  <a:pt x="4349743" y="660718"/>
                  <a:pt x="4744235" y="677748"/>
                </a:cubicBezTo>
                <a:cubicBezTo>
                  <a:pt x="4746447" y="584970"/>
                  <a:pt x="4738380" y="435074"/>
                  <a:pt x="4744235" y="338874"/>
                </a:cubicBezTo>
                <a:cubicBezTo>
                  <a:pt x="4726598" y="184702"/>
                  <a:pt x="4884820" y="6894"/>
                  <a:pt x="5083109" y="0"/>
                </a:cubicBezTo>
                <a:cubicBezTo>
                  <a:pt x="5291315" y="37807"/>
                  <a:pt x="5439663" y="146323"/>
                  <a:pt x="5421983" y="338874"/>
                </a:cubicBezTo>
                <a:cubicBezTo>
                  <a:pt x="5402899" y="666584"/>
                  <a:pt x="5413696" y="770924"/>
                  <a:pt x="5421983" y="1030044"/>
                </a:cubicBezTo>
                <a:cubicBezTo>
                  <a:pt x="5430271" y="1289164"/>
                  <a:pt x="5404187" y="1441231"/>
                  <a:pt x="5421983" y="1593893"/>
                </a:cubicBezTo>
                <a:cubicBezTo>
                  <a:pt x="5439779" y="1746555"/>
                  <a:pt x="5447396" y="1993754"/>
                  <a:pt x="5421983" y="2115302"/>
                </a:cubicBezTo>
                <a:cubicBezTo>
                  <a:pt x="5396570" y="2236850"/>
                  <a:pt x="5430089" y="2475566"/>
                  <a:pt x="5421983" y="2721591"/>
                </a:cubicBezTo>
                <a:cubicBezTo>
                  <a:pt x="5413877" y="2967616"/>
                  <a:pt x="5445952" y="3169358"/>
                  <a:pt x="5421983" y="3412761"/>
                </a:cubicBezTo>
                <a:cubicBezTo>
                  <a:pt x="5398015" y="3656164"/>
                  <a:pt x="5447198" y="3805610"/>
                  <a:pt x="5421983" y="3976611"/>
                </a:cubicBezTo>
                <a:cubicBezTo>
                  <a:pt x="5396769" y="4147612"/>
                  <a:pt x="5395638" y="4432609"/>
                  <a:pt x="5421983" y="4582900"/>
                </a:cubicBezTo>
                <a:cubicBezTo>
                  <a:pt x="5436197" y="4776554"/>
                  <a:pt x="5245730" y="4904207"/>
                  <a:pt x="5083109" y="4921774"/>
                </a:cubicBezTo>
                <a:cubicBezTo>
                  <a:pt x="4915146" y="4898188"/>
                  <a:pt x="4616375" y="4890773"/>
                  <a:pt x="4409718" y="4921774"/>
                </a:cubicBezTo>
                <a:cubicBezTo>
                  <a:pt x="4203061" y="4952775"/>
                  <a:pt x="4035124" y="4901053"/>
                  <a:pt x="3692274" y="4921774"/>
                </a:cubicBezTo>
                <a:cubicBezTo>
                  <a:pt x="3349424" y="4942495"/>
                  <a:pt x="3184844" y="4899534"/>
                  <a:pt x="2974829" y="4921774"/>
                </a:cubicBezTo>
                <a:cubicBezTo>
                  <a:pt x="2764814" y="4944014"/>
                  <a:pt x="2545494" y="4890676"/>
                  <a:pt x="2345492" y="4921774"/>
                </a:cubicBezTo>
                <a:cubicBezTo>
                  <a:pt x="2145490" y="4952872"/>
                  <a:pt x="2058949" y="4946720"/>
                  <a:pt x="1804262" y="4921774"/>
                </a:cubicBezTo>
                <a:cubicBezTo>
                  <a:pt x="1549575" y="4896829"/>
                  <a:pt x="1525131" y="4927670"/>
                  <a:pt x="1263032" y="4921774"/>
                </a:cubicBezTo>
                <a:cubicBezTo>
                  <a:pt x="1000933" y="4915879"/>
                  <a:pt x="834106" y="4910790"/>
                  <a:pt x="677748" y="4921774"/>
                </a:cubicBezTo>
                <a:cubicBezTo>
                  <a:pt x="682972" y="5020349"/>
                  <a:pt x="680782" y="5125639"/>
                  <a:pt x="677748" y="5260648"/>
                </a:cubicBezTo>
                <a:cubicBezTo>
                  <a:pt x="671503" y="5435846"/>
                  <a:pt x="560813" y="5604519"/>
                  <a:pt x="338874" y="5599522"/>
                </a:cubicBezTo>
                <a:cubicBezTo>
                  <a:pt x="152809" y="5604558"/>
                  <a:pt x="-13052" y="5459373"/>
                  <a:pt x="0" y="5260648"/>
                </a:cubicBezTo>
                <a:cubicBezTo>
                  <a:pt x="24366" y="5143812"/>
                  <a:pt x="27271" y="4974776"/>
                  <a:pt x="0" y="4696799"/>
                </a:cubicBezTo>
                <a:cubicBezTo>
                  <a:pt x="-27271" y="4418822"/>
                  <a:pt x="13443" y="4205888"/>
                  <a:pt x="0" y="4048069"/>
                </a:cubicBezTo>
                <a:cubicBezTo>
                  <a:pt x="-13443" y="3890250"/>
                  <a:pt x="-24815" y="3650733"/>
                  <a:pt x="0" y="3399339"/>
                </a:cubicBezTo>
                <a:cubicBezTo>
                  <a:pt x="24815" y="3147945"/>
                  <a:pt x="13487" y="3132174"/>
                  <a:pt x="0" y="2877931"/>
                </a:cubicBezTo>
                <a:cubicBezTo>
                  <a:pt x="-13487" y="2623688"/>
                  <a:pt x="-3308" y="2618998"/>
                  <a:pt x="0" y="2398962"/>
                </a:cubicBezTo>
                <a:cubicBezTo>
                  <a:pt x="3308" y="2178926"/>
                  <a:pt x="-4571" y="1914192"/>
                  <a:pt x="0" y="1792672"/>
                </a:cubicBezTo>
                <a:cubicBezTo>
                  <a:pt x="4571" y="1671152"/>
                  <a:pt x="-12483" y="1251981"/>
                  <a:pt x="0" y="1016622"/>
                </a:cubicBezTo>
                <a:close/>
                <a:moveTo>
                  <a:pt x="4744235" y="677748"/>
                </a:moveTo>
                <a:cubicBezTo>
                  <a:pt x="4830615" y="666143"/>
                  <a:pt x="4983529" y="687883"/>
                  <a:pt x="5083109" y="677748"/>
                </a:cubicBezTo>
                <a:cubicBezTo>
                  <a:pt x="5251691" y="663223"/>
                  <a:pt x="5412559" y="530617"/>
                  <a:pt x="5421983" y="338874"/>
                </a:cubicBezTo>
                <a:moveTo>
                  <a:pt x="5083109" y="677748"/>
                </a:moveTo>
                <a:cubicBezTo>
                  <a:pt x="5089801" y="561673"/>
                  <a:pt x="5086275" y="442160"/>
                  <a:pt x="5083109" y="338874"/>
                </a:cubicBezTo>
                <a:cubicBezTo>
                  <a:pt x="5086568" y="454039"/>
                  <a:pt x="5017781" y="508128"/>
                  <a:pt x="4913672" y="508311"/>
                </a:cubicBezTo>
                <a:cubicBezTo>
                  <a:pt x="4811545" y="523741"/>
                  <a:pt x="4727528" y="433102"/>
                  <a:pt x="4744235" y="338874"/>
                </a:cubicBezTo>
                <a:moveTo>
                  <a:pt x="338874" y="1355496"/>
                </a:moveTo>
                <a:cubicBezTo>
                  <a:pt x="333762" y="1260834"/>
                  <a:pt x="345338" y="1123519"/>
                  <a:pt x="338874" y="1016622"/>
                </a:cubicBezTo>
                <a:cubicBezTo>
                  <a:pt x="332089" y="912763"/>
                  <a:pt x="418620" y="859359"/>
                  <a:pt x="508311" y="847185"/>
                </a:cubicBezTo>
                <a:cubicBezTo>
                  <a:pt x="596153" y="852690"/>
                  <a:pt x="686559" y="939325"/>
                  <a:pt x="677748" y="1016622"/>
                </a:cubicBezTo>
                <a:cubicBezTo>
                  <a:pt x="685132" y="1189182"/>
                  <a:pt x="506719" y="1364792"/>
                  <a:pt x="338874" y="1355496"/>
                </a:cubicBezTo>
                <a:cubicBezTo>
                  <a:pt x="134591" y="1329479"/>
                  <a:pt x="-999" y="1234248"/>
                  <a:pt x="0" y="1016622"/>
                </a:cubicBezTo>
                <a:moveTo>
                  <a:pt x="677748" y="1016622"/>
                </a:moveTo>
                <a:cubicBezTo>
                  <a:pt x="703052" y="1198307"/>
                  <a:pt x="652094" y="1331828"/>
                  <a:pt x="677748" y="1589378"/>
                </a:cubicBezTo>
                <a:cubicBezTo>
                  <a:pt x="703402" y="1846928"/>
                  <a:pt x="686165" y="1991250"/>
                  <a:pt x="677748" y="2240236"/>
                </a:cubicBezTo>
                <a:cubicBezTo>
                  <a:pt x="669331" y="2489222"/>
                  <a:pt x="682126" y="2576109"/>
                  <a:pt x="677748" y="2773940"/>
                </a:cubicBezTo>
                <a:cubicBezTo>
                  <a:pt x="673370" y="2971771"/>
                  <a:pt x="704006" y="3122392"/>
                  <a:pt x="677748" y="3463851"/>
                </a:cubicBezTo>
                <a:cubicBezTo>
                  <a:pt x="651490" y="3805310"/>
                  <a:pt x="665724" y="3876985"/>
                  <a:pt x="677748" y="4114709"/>
                </a:cubicBezTo>
                <a:cubicBezTo>
                  <a:pt x="689772" y="4352433"/>
                  <a:pt x="683567" y="4733512"/>
                  <a:pt x="677748" y="4921774"/>
                </a:cubicBezTo>
              </a:path>
            </a:pathLst>
          </a:custGeom>
          <a:blipFill dpi="0" rotWithShape="1">
            <a:blip r:embed="rId3">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a:solidFill>
                  <a:schemeClr val="tx1"/>
                </a:solidFill>
                <a:effectLst/>
              </a:rPr>
              <a:t>Scena iz filma </a:t>
            </a:r>
            <a:r>
              <a:rPr lang="hr-HR" sz="2400" b="1" i="1" dirty="0">
                <a:solidFill>
                  <a:schemeClr val="tx1"/>
                </a:solidFill>
                <a:effectLst/>
                <a:hlinkClick r:id="rId4"/>
              </a:rPr>
              <a:t>Veliki diktator </a:t>
            </a:r>
            <a:r>
              <a:rPr lang="hr-HR" sz="2400" b="1" i="0" dirty="0">
                <a:solidFill>
                  <a:schemeClr val="tx1"/>
                </a:solidFill>
                <a:effectLst/>
              </a:rPr>
              <a:t>(1940.) Charlieja Chaplina.</a:t>
            </a:r>
            <a:br>
              <a:rPr lang="hr-HR" sz="2400" b="1" i="0" dirty="0">
                <a:solidFill>
                  <a:schemeClr val="tx1"/>
                </a:solidFill>
                <a:effectLst/>
              </a:rPr>
            </a:br>
            <a:r>
              <a:rPr lang="hr-HR" sz="2400" b="1" i="0" dirty="0">
                <a:solidFill>
                  <a:schemeClr val="tx1"/>
                </a:solidFill>
                <a:effectLst/>
              </a:rPr>
              <a:t>U njemu je izravno optužio Hitlera za zločine ponajprije nad Židovima. Chaplin je poslije rata izjavio da ne bi snimio ovu tragikomediju da je znao pravi razmjer strahota koje su počinili nacisti.</a:t>
            </a:r>
          </a:p>
        </p:txBody>
      </p:sp>
      <p:pic>
        <p:nvPicPr>
          <p:cNvPr id="6" name="Picture 4">
            <a:extLst>
              <a:ext uri="{FF2B5EF4-FFF2-40B4-BE49-F238E27FC236}">
                <a16:creationId xmlns:a16="http://schemas.microsoft.com/office/drawing/2014/main" xmlns="" id="{44A8FCA3-C735-45D1-A084-5F679624D97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534349" y="4513189"/>
            <a:ext cx="1657651" cy="234481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blačić za govor: ovalni 6">
            <a:extLst>
              <a:ext uri="{FF2B5EF4-FFF2-40B4-BE49-F238E27FC236}">
                <a16:creationId xmlns:a16="http://schemas.microsoft.com/office/drawing/2014/main" xmlns="" id="{E7AEC496-5640-41BE-9045-E39A7653D97C}"/>
              </a:ext>
            </a:extLst>
          </p:cNvPr>
          <p:cNvSpPr/>
          <p:nvPr/>
        </p:nvSpPr>
        <p:spPr>
          <a:xfrm>
            <a:off x="7541443" y="1368892"/>
            <a:ext cx="4650557" cy="3278521"/>
          </a:xfrm>
          <a:custGeom>
            <a:avLst/>
            <a:gdLst>
              <a:gd name="connsiteX0" fmla="*/ 3385745 w 4650557"/>
              <a:gd name="connsiteY0" fmla="*/ 3622962 h 3278521"/>
              <a:gd name="connsiteX1" fmla="*/ 3043697 w 4650557"/>
              <a:gd name="connsiteY1" fmla="*/ 3435468 h 3278521"/>
              <a:gd name="connsiteX2" fmla="*/ 2715063 w 4650557"/>
              <a:gd name="connsiteY2" fmla="*/ 3255326 h 3278521"/>
              <a:gd name="connsiteX3" fmla="*/ 270105 w 4650557"/>
              <a:gd name="connsiteY3" fmla="*/ 2406091 h 3278521"/>
              <a:gd name="connsiteX4" fmla="*/ 1528299 w 4650557"/>
              <a:gd name="connsiteY4" fmla="*/ 99293 h 3278521"/>
              <a:gd name="connsiteX5" fmla="*/ 3997408 w 4650557"/>
              <a:gd name="connsiteY5" fmla="*/ 500143 h 3278521"/>
              <a:gd name="connsiteX6" fmla="*/ 3545421 w 4650557"/>
              <a:gd name="connsiteY6" fmla="*/ 3034714 h 3278521"/>
              <a:gd name="connsiteX7" fmla="*/ 3385745 w 4650557"/>
              <a:gd name="connsiteY7" fmla="*/ 3622962 h 327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0557" h="3278521" fill="none" extrusionOk="0">
                <a:moveTo>
                  <a:pt x="3385745" y="3622962"/>
                </a:moveTo>
                <a:cubicBezTo>
                  <a:pt x="3262709" y="3533557"/>
                  <a:pt x="3134591" y="3503101"/>
                  <a:pt x="3043697" y="3435468"/>
                </a:cubicBezTo>
                <a:cubicBezTo>
                  <a:pt x="2952803" y="3367835"/>
                  <a:pt x="2784872" y="3296879"/>
                  <a:pt x="2715063" y="3255326"/>
                </a:cubicBezTo>
                <a:cubicBezTo>
                  <a:pt x="1840942" y="3356728"/>
                  <a:pt x="694889" y="2992952"/>
                  <a:pt x="270105" y="2406091"/>
                </a:cubicBezTo>
                <a:cubicBezTo>
                  <a:pt x="-410626" y="1666321"/>
                  <a:pt x="-105175" y="458513"/>
                  <a:pt x="1528299" y="99293"/>
                </a:cubicBezTo>
                <a:cubicBezTo>
                  <a:pt x="2481221" y="-284837"/>
                  <a:pt x="3377448" y="146200"/>
                  <a:pt x="3997408" y="500143"/>
                </a:cubicBezTo>
                <a:cubicBezTo>
                  <a:pt x="4820474" y="1319684"/>
                  <a:pt x="4593094" y="2413289"/>
                  <a:pt x="3545421" y="3034714"/>
                </a:cubicBezTo>
                <a:cubicBezTo>
                  <a:pt x="3483763" y="3292321"/>
                  <a:pt x="3437965" y="3323088"/>
                  <a:pt x="3385745" y="3622962"/>
                </a:cubicBezTo>
                <a:close/>
              </a:path>
              <a:path w="4650557" h="3278521" stroke="0" extrusionOk="0">
                <a:moveTo>
                  <a:pt x="3385745" y="3622962"/>
                </a:moveTo>
                <a:cubicBezTo>
                  <a:pt x="3300908" y="3558250"/>
                  <a:pt x="3188484" y="3509620"/>
                  <a:pt x="3070524" y="3450173"/>
                </a:cubicBezTo>
                <a:cubicBezTo>
                  <a:pt x="2952564" y="3390726"/>
                  <a:pt x="2799798" y="3295486"/>
                  <a:pt x="2715063" y="3255326"/>
                </a:cubicBezTo>
                <a:cubicBezTo>
                  <a:pt x="1708010" y="3281770"/>
                  <a:pt x="727156" y="3053270"/>
                  <a:pt x="270105" y="2406091"/>
                </a:cubicBezTo>
                <a:cubicBezTo>
                  <a:pt x="-586092" y="1319995"/>
                  <a:pt x="11401" y="523990"/>
                  <a:pt x="1528299" y="99293"/>
                </a:cubicBezTo>
                <a:cubicBezTo>
                  <a:pt x="2267775" y="-108495"/>
                  <a:pt x="3248168" y="-52192"/>
                  <a:pt x="3997408" y="500143"/>
                </a:cubicBezTo>
                <a:cubicBezTo>
                  <a:pt x="5173985" y="1424263"/>
                  <a:pt x="4635481" y="2428215"/>
                  <a:pt x="3545421" y="3034714"/>
                </a:cubicBezTo>
                <a:cubicBezTo>
                  <a:pt x="3485091" y="3159784"/>
                  <a:pt x="3451294" y="3371817"/>
                  <a:pt x="3385745" y="3622962"/>
                </a:cubicBezTo>
                <a:close/>
              </a:path>
            </a:pathLst>
          </a:custGeom>
          <a:blipFill>
            <a:blip r:embed="rId6">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22803"/>
                      <a:gd name="adj2" fmla="val 605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hr-HR" sz="2800" b="1" dirty="0">
                <a:solidFill>
                  <a:schemeClr val="tx1"/>
                </a:solidFill>
              </a:rPr>
              <a:t>Pročitaj </a:t>
            </a:r>
            <a:r>
              <a:rPr lang="hr-HR" sz="2800" b="1" dirty="0" err="1">
                <a:solidFill>
                  <a:schemeClr val="tx1"/>
                </a:solidFill>
              </a:rPr>
              <a:t>Chaplinov</a:t>
            </a:r>
            <a:r>
              <a:rPr lang="hr-HR" sz="2800" b="1" dirty="0">
                <a:solidFill>
                  <a:schemeClr val="tx1"/>
                </a:solidFill>
              </a:rPr>
              <a:t> </a:t>
            </a:r>
            <a:r>
              <a:rPr lang="hr-HR" sz="2800" b="1" dirty="0">
                <a:solidFill>
                  <a:schemeClr val="tx1"/>
                </a:solidFill>
                <a:hlinkClick r:id="rId7"/>
              </a:rPr>
              <a:t>govor</a:t>
            </a:r>
            <a:r>
              <a:rPr lang="hr-HR" sz="2800" b="1" dirty="0">
                <a:solidFill>
                  <a:schemeClr val="tx1"/>
                </a:solidFill>
              </a:rPr>
              <a:t> iz filma </a:t>
            </a:r>
            <a:r>
              <a:rPr lang="hr-HR" sz="2800" b="1" i="1" dirty="0">
                <a:solidFill>
                  <a:schemeClr val="tx1"/>
                </a:solidFill>
              </a:rPr>
              <a:t>Veliki diktator </a:t>
            </a:r>
            <a:r>
              <a:rPr lang="hr-HR" sz="2800" b="1" dirty="0">
                <a:solidFill>
                  <a:schemeClr val="tx1"/>
                </a:solidFill>
              </a:rPr>
              <a:t>i ocijeni njegove poruke.</a:t>
            </a:r>
            <a:endParaRPr lang="hr-HR" sz="4000" b="1"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75664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vitak: vodoravno 4">
            <a:extLst>
              <a:ext uri="{FF2B5EF4-FFF2-40B4-BE49-F238E27FC236}">
                <a16:creationId xmlns:a16="http://schemas.microsoft.com/office/drawing/2014/main" xmlns="" id="{58628D07-76E7-44AF-AC93-1F2539232B38}"/>
              </a:ext>
            </a:extLst>
          </p:cNvPr>
          <p:cNvSpPr/>
          <p:nvPr/>
        </p:nvSpPr>
        <p:spPr>
          <a:xfrm>
            <a:off x="6634434" y="1258478"/>
            <a:ext cx="5421983" cy="5599522"/>
          </a:xfrm>
          <a:custGeom>
            <a:avLst/>
            <a:gdLst>
              <a:gd name="connsiteX0" fmla="*/ 5421983 w 5421983"/>
              <a:gd name="connsiteY0" fmla="*/ 338874 h 5599522"/>
              <a:gd name="connsiteX1" fmla="*/ 5083109 w 5421983"/>
              <a:gd name="connsiteY1" fmla="*/ 677748 h 5599522"/>
              <a:gd name="connsiteX2" fmla="*/ 5083109 w 5421983"/>
              <a:gd name="connsiteY2" fmla="*/ 338874 h 5599522"/>
              <a:gd name="connsiteX3" fmla="*/ 4913672 w 5421983"/>
              <a:gd name="connsiteY3" fmla="*/ 508311 h 5599522"/>
              <a:gd name="connsiteX4" fmla="*/ 4744235 w 5421983"/>
              <a:gd name="connsiteY4" fmla="*/ 338874 h 5599522"/>
              <a:gd name="connsiteX5" fmla="*/ 4744235 w 5421983"/>
              <a:gd name="connsiteY5" fmla="*/ 677748 h 5599522"/>
              <a:gd name="connsiteX6" fmla="*/ 4070844 w 5421983"/>
              <a:gd name="connsiteY6" fmla="*/ 677748 h 5599522"/>
              <a:gd name="connsiteX7" fmla="*/ 3529614 w 5421983"/>
              <a:gd name="connsiteY7" fmla="*/ 677748 h 5599522"/>
              <a:gd name="connsiteX8" fmla="*/ 2856223 w 5421983"/>
              <a:gd name="connsiteY8" fmla="*/ 677748 h 5599522"/>
              <a:gd name="connsiteX9" fmla="*/ 2226886 w 5421983"/>
              <a:gd name="connsiteY9" fmla="*/ 677748 h 5599522"/>
              <a:gd name="connsiteX10" fmla="*/ 1597549 w 5421983"/>
              <a:gd name="connsiteY10" fmla="*/ 677748 h 5599522"/>
              <a:gd name="connsiteX11" fmla="*/ 880104 w 5421983"/>
              <a:gd name="connsiteY11" fmla="*/ 677748 h 5599522"/>
              <a:gd name="connsiteX12" fmla="*/ 338874 w 5421983"/>
              <a:gd name="connsiteY12" fmla="*/ 677748 h 5599522"/>
              <a:gd name="connsiteX13" fmla="*/ 0 w 5421983"/>
              <a:gd name="connsiteY13" fmla="*/ 1016622 h 5599522"/>
              <a:gd name="connsiteX14" fmla="*/ 0 w 5421983"/>
              <a:gd name="connsiteY14" fmla="*/ 1538031 h 5599522"/>
              <a:gd name="connsiteX15" fmla="*/ 0 w 5421983"/>
              <a:gd name="connsiteY15" fmla="*/ 2059440 h 5599522"/>
              <a:gd name="connsiteX16" fmla="*/ 0 w 5421983"/>
              <a:gd name="connsiteY16" fmla="*/ 2708170 h 5599522"/>
              <a:gd name="connsiteX17" fmla="*/ 0 w 5421983"/>
              <a:gd name="connsiteY17" fmla="*/ 3314459 h 5599522"/>
              <a:gd name="connsiteX18" fmla="*/ 0 w 5421983"/>
              <a:gd name="connsiteY18" fmla="*/ 3878308 h 5599522"/>
              <a:gd name="connsiteX19" fmla="*/ 0 w 5421983"/>
              <a:gd name="connsiteY19" fmla="*/ 4357277 h 5599522"/>
              <a:gd name="connsiteX20" fmla="*/ 0 w 5421983"/>
              <a:gd name="connsiteY20" fmla="*/ 5260648 h 5599522"/>
              <a:gd name="connsiteX21" fmla="*/ 338874 w 5421983"/>
              <a:gd name="connsiteY21" fmla="*/ 5599522 h 5599522"/>
              <a:gd name="connsiteX22" fmla="*/ 677748 w 5421983"/>
              <a:gd name="connsiteY22" fmla="*/ 5260648 h 5599522"/>
              <a:gd name="connsiteX23" fmla="*/ 677748 w 5421983"/>
              <a:gd name="connsiteY23" fmla="*/ 4921774 h 5599522"/>
              <a:gd name="connsiteX24" fmla="*/ 1351139 w 5421983"/>
              <a:gd name="connsiteY24" fmla="*/ 4921774 h 5599522"/>
              <a:gd name="connsiteX25" fmla="*/ 2068583 w 5421983"/>
              <a:gd name="connsiteY25" fmla="*/ 4921774 h 5599522"/>
              <a:gd name="connsiteX26" fmla="*/ 2653867 w 5421983"/>
              <a:gd name="connsiteY26" fmla="*/ 4921774 h 5599522"/>
              <a:gd name="connsiteX27" fmla="*/ 3151044 w 5421983"/>
              <a:gd name="connsiteY27" fmla="*/ 4921774 h 5599522"/>
              <a:gd name="connsiteX28" fmla="*/ 3824434 w 5421983"/>
              <a:gd name="connsiteY28" fmla="*/ 4921774 h 5599522"/>
              <a:gd name="connsiteX29" fmla="*/ 4321611 w 5421983"/>
              <a:gd name="connsiteY29" fmla="*/ 4921774 h 5599522"/>
              <a:gd name="connsiteX30" fmla="*/ 5083109 w 5421983"/>
              <a:gd name="connsiteY30" fmla="*/ 4921774 h 5599522"/>
              <a:gd name="connsiteX31" fmla="*/ 5421983 w 5421983"/>
              <a:gd name="connsiteY31" fmla="*/ 4582900 h 5599522"/>
              <a:gd name="connsiteX32" fmla="*/ 5421983 w 5421983"/>
              <a:gd name="connsiteY32" fmla="*/ 4019051 h 5599522"/>
              <a:gd name="connsiteX33" fmla="*/ 5421983 w 5421983"/>
              <a:gd name="connsiteY33" fmla="*/ 3455202 h 5599522"/>
              <a:gd name="connsiteX34" fmla="*/ 5421983 w 5421983"/>
              <a:gd name="connsiteY34" fmla="*/ 2848912 h 5599522"/>
              <a:gd name="connsiteX35" fmla="*/ 5421983 w 5421983"/>
              <a:gd name="connsiteY35" fmla="*/ 2369944 h 5599522"/>
              <a:gd name="connsiteX36" fmla="*/ 5421983 w 5421983"/>
              <a:gd name="connsiteY36" fmla="*/ 1721214 h 5599522"/>
              <a:gd name="connsiteX37" fmla="*/ 5421983 w 5421983"/>
              <a:gd name="connsiteY37" fmla="*/ 1242245 h 5599522"/>
              <a:gd name="connsiteX38" fmla="*/ 5421983 w 5421983"/>
              <a:gd name="connsiteY38" fmla="*/ 338874 h 5599522"/>
              <a:gd name="connsiteX39" fmla="*/ 338874 w 5421983"/>
              <a:gd name="connsiteY39" fmla="*/ 1355496 h 5599522"/>
              <a:gd name="connsiteX40" fmla="*/ 677748 w 5421983"/>
              <a:gd name="connsiteY40" fmla="*/ 1016622 h 5599522"/>
              <a:gd name="connsiteX41" fmla="*/ 508311 w 5421983"/>
              <a:gd name="connsiteY41" fmla="*/ 847185 h 5599522"/>
              <a:gd name="connsiteX42" fmla="*/ 338874 w 5421983"/>
              <a:gd name="connsiteY42" fmla="*/ 1016622 h 5599522"/>
              <a:gd name="connsiteX43" fmla="*/ 338874 w 5421983"/>
              <a:gd name="connsiteY43" fmla="*/ 1355496 h 5599522"/>
              <a:gd name="connsiteX0" fmla="*/ 338874 w 5421983"/>
              <a:gd name="connsiteY0" fmla="*/ 1355496 h 5599522"/>
              <a:gd name="connsiteX1" fmla="*/ 677748 w 5421983"/>
              <a:gd name="connsiteY1" fmla="*/ 1016622 h 5599522"/>
              <a:gd name="connsiteX2" fmla="*/ 508311 w 5421983"/>
              <a:gd name="connsiteY2" fmla="*/ 847185 h 5599522"/>
              <a:gd name="connsiteX3" fmla="*/ 338874 w 5421983"/>
              <a:gd name="connsiteY3" fmla="*/ 1016622 h 5599522"/>
              <a:gd name="connsiteX4" fmla="*/ 338874 w 5421983"/>
              <a:gd name="connsiteY4" fmla="*/ 1355496 h 5599522"/>
              <a:gd name="connsiteX5" fmla="*/ 5083109 w 5421983"/>
              <a:gd name="connsiteY5" fmla="*/ 677748 h 5599522"/>
              <a:gd name="connsiteX6" fmla="*/ 5421983 w 5421983"/>
              <a:gd name="connsiteY6" fmla="*/ 338874 h 5599522"/>
              <a:gd name="connsiteX7" fmla="*/ 5083109 w 5421983"/>
              <a:gd name="connsiteY7" fmla="*/ 0 h 5599522"/>
              <a:gd name="connsiteX8" fmla="*/ 4744235 w 5421983"/>
              <a:gd name="connsiteY8" fmla="*/ 338874 h 5599522"/>
              <a:gd name="connsiteX9" fmla="*/ 4913672 w 5421983"/>
              <a:gd name="connsiteY9" fmla="*/ 508311 h 5599522"/>
              <a:gd name="connsiteX10" fmla="*/ 5083109 w 5421983"/>
              <a:gd name="connsiteY10" fmla="*/ 338874 h 5599522"/>
              <a:gd name="connsiteX11" fmla="*/ 5083109 w 5421983"/>
              <a:gd name="connsiteY11" fmla="*/ 677748 h 5599522"/>
              <a:gd name="connsiteX0" fmla="*/ 0 w 5421983"/>
              <a:gd name="connsiteY0" fmla="*/ 1016622 h 5599522"/>
              <a:gd name="connsiteX1" fmla="*/ 338874 w 5421983"/>
              <a:gd name="connsiteY1" fmla="*/ 677748 h 5599522"/>
              <a:gd name="connsiteX2" fmla="*/ 836050 w 5421983"/>
              <a:gd name="connsiteY2" fmla="*/ 677748 h 5599522"/>
              <a:gd name="connsiteX3" fmla="*/ 1553495 w 5421983"/>
              <a:gd name="connsiteY3" fmla="*/ 677748 h 5599522"/>
              <a:gd name="connsiteX4" fmla="*/ 2138779 w 5421983"/>
              <a:gd name="connsiteY4" fmla="*/ 677748 h 5599522"/>
              <a:gd name="connsiteX5" fmla="*/ 2768116 w 5421983"/>
              <a:gd name="connsiteY5" fmla="*/ 677748 h 5599522"/>
              <a:gd name="connsiteX6" fmla="*/ 3265292 w 5421983"/>
              <a:gd name="connsiteY6" fmla="*/ 677748 h 5599522"/>
              <a:gd name="connsiteX7" fmla="*/ 3850576 w 5421983"/>
              <a:gd name="connsiteY7" fmla="*/ 677748 h 5599522"/>
              <a:gd name="connsiteX8" fmla="*/ 4744235 w 5421983"/>
              <a:gd name="connsiteY8" fmla="*/ 677748 h 5599522"/>
              <a:gd name="connsiteX9" fmla="*/ 4744235 w 5421983"/>
              <a:gd name="connsiteY9" fmla="*/ 338874 h 5599522"/>
              <a:gd name="connsiteX10" fmla="*/ 5083109 w 5421983"/>
              <a:gd name="connsiteY10" fmla="*/ 0 h 5599522"/>
              <a:gd name="connsiteX11" fmla="*/ 5421983 w 5421983"/>
              <a:gd name="connsiteY11" fmla="*/ 338874 h 5599522"/>
              <a:gd name="connsiteX12" fmla="*/ 5421983 w 5421983"/>
              <a:gd name="connsiteY12" fmla="*/ 1030044 h 5599522"/>
              <a:gd name="connsiteX13" fmla="*/ 5421983 w 5421983"/>
              <a:gd name="connsiteY13" fmla="*/ 1636333 h 5599522"/>
              <a:gd name="connsiteX14" fmla="*/ 5421983 w 5421983"/>
              <a:gd name="connsiteY14" fmla="*/ 2327503 h 5599522"/>
              <a:gd name="connsiteX15" fmla="*/ 5421983 w 5421983"/>
              <a:gd name="connsiteY15" fmla="*/ 2933793 h 5599522"/>
              <a:gd name="connsiteX16" fmla="*/ 5421983 w 5421983"/>
              <a:gd name="connsiteY16" fmla="*/ 3412761 h 5599522"/>
              <a:gd name="connsiteX17" fmla="*/ 5421983 w 5421983"/>
              <a:gd name="connsiteY17" fmla="*/ 4061491 h 5599522"/>
              <a:gd name="connsiteX18" fmla="*/ 5421983 w 5421983"/>
              <a:gd name="connsiteY18" fmla="*/ 4582900 h 5599522"/>
              <a:gd name="connsiteX19" fmla="*/ 5083109 w 5421983"/>
              <a:gd name="connsiteY19" fmla="*/ 4921774 h 5599522"/>
              <a:gd name="connsiteX20" fmla="*/ 4541879 w 5421983"/>
              <a:gd name="connsiteY20" fmla="*/ 4921774 h 5599522"/>
              <a:gd name="connsiteX21" fmla="*/ 3956595 w 5421983"/>
              <a:gd name="connsiteY21" fmla="*/ 4921774 h 5599522"/>
              <a:gd name="connsiteX22" fmla="*/ 3371312 w 5421983"/>
              <a:gd name="connsiteY22" fmla="*/ 4921774 h 5599522"/>
              <a:gd name="connsiteX23" fmla="*/ 2697921 w 5421983"/>
              <a:gd name="connsiteY23" fmla="*/ 4921774 h 5599522"/>
              <a:gd name="connsiteX24" fmla="*/ 2024530 w 5421983"/>
              <a:gd name="connsiteY24" fmla="*/ 4921774 h 5599522"/>
              <a:gd name="connsiteX25" fmla="*/ 1483300 w 5421983"/>
              <a:gd name="connsiteY25" fmla="*/ 4921774 h 5599522"/>
              <a:gd name="connsiteX26" fmla="*/ 677748 w 5421983"/>
              <a:gd name="connsiteY26" fmla="*/ 4921774 h 5599522"/>
              <a:gd name="connsiteX27" fmla="*/ 677748 w 5421983"/>
              <a:gd name="connsiteY27" fmla="*/ 5260648 h 5599522"/>
              <a:gd name="connsiteX28" fmla="*/ 338874 w 5421983"/>
              <a:gd name="connsiteY28" fmla="*/ 5599522 h 5599522"/>
              <a:gd name="connsiteX29" fmla="*/ 0 w 5421983"/>
              <a:gd name="connsiteY29" fmla="*/ 5260648 h 5599522"/>
              <a:gd name="connsiteX30" fmla="*/ 0 w 5421983"/>
              <a:gd name="connsiteY30" fmla="*/ 4611918 h 5599522"/>
              <a:gd name="connsiteX31" fmla="*/ 0 w 5421983"/>
              <a:gd name="connsiteY31" fmla="*/ 4090509 h 5599522"/>
              <a:gd name="connsiteX32" fmla="*/ 0 w 5421983"/>
              <a:gd name="connsiteY32" fmla="*/ 3526660 h 5599522"/>
              <a:gd name="connsiteX33" fmla="*/ 0 w 5421983"/>
              <a:gd name="connsiteY33" fmla="*/ 3047692 h 5599522"/>
              <a:gd name="connsiteX34" fmla="*/ 0 w 5421983"/>
              <a:gd name="connsiteY34" fmla="*/ 2568723 h 5599522"/>
              <a:gd name="connsiteX35" fmla="*/ 0 w 5421983"/>
              <a:gd name="connsiteY35" fmla="*/ 1962434 h 5599522"/>
              <a:gd name="connsiteX36" fmla="*/ 0 w 5421983"/>
              <a:gd name="connsiteY36" fmla="*/ 1016622 h 5599522"/>
              <a:gd name="connsiteX37" fmla="*/ 4744235 w 5421983"/>
              <a:gd name="connsiteY37" fmla="*/ 677748 h 5599522"/>
              <a:gd name="connsiteX38" fmla="*/ 5083109 w 5421983"/>
              <a:gd name="connsiteY38" fmla="*/ 677748 h 5599522"/>
              <a:gd name="connsiteX39" fmla="*/ 5421983 w 5421983"/>
              <a:gd name="connsiteY39" fmla="*/ 338874 h 5599522"/>
              <a:gd name="connsiteX40" fmla="*/ 5083109 w 5421983"/>
              <a:gd name="connsiteY40" fmla="*/ 677748 h 5599522"/>
              <a:gd name="connsiteX41" fmla="*/ 5083109 w 5421983"/>
              <a:gd name="connsiteY41" fmla="*/ 338874 h 5599522"/>
              <a:gd name="connsiteX42" fmla="*/ 4913672 w 5421983"/>
              <a:gd name="connsiteY42" fmla="*/ 508311 h 5599522"/>
              <a:gd name="connsiteX43" fmla="*/ 4744235 w 5421983"/>
              <a:gd name="connsiteY43" fmla="*/ 338874 h 5599522"/>
              <a:gd name="connsiteX44" fmla="*/ 338874 w 5421983"/>
              <a:gd name="connsiteY44" fmla="*/ 1355496 h 5599522"/>
              <a:gd name="connsiteX45" fmla="*/ 338874 w 5421983"/>
              <a:gd name="connsiteY45" fmla="*/ 1016622 h 5599522"/>
              <a:gd name="connsiteX46" fmla="*/ 508311 w 5421983"/>
              <a:gd name="connsiteY46" fmla="*/ 847185 h 5599522"/>
              <a:gd name="connsiteX47" fmla="*/ 677748 w 5421983"/>
              <a:gd name="connsiteY47" fmla="*/ 1016622 h 5599522"/>
              <a:gd name="connsiteX48" fmla="*/ 338874 w 5421983"/>
              <a:gd name="connsiteY48" fmla="*/ 1355496 h 5599522"/>
              <a:gd name="connsiteX49" fmla="*/ 0 w 5421983"/>
              <a:gd name="connsiteY49" fmla="*/ 1016622 h 5599522"/>
              <a:gd name="connsiteX50" fmla="*/ 677748 w 5421983"/>
              <a:gd name="connsiteY50" fmla="*/ 1016622 h 5599522"/>
              <a:gd name="connsiteX51" fmla="*/ 677748 w 5421983"/>
              <a:gd name="connsiteY51" fmla="*/ 1667481 h 5599522"/>
              <a:gd name="connsiteX52" fmla="*/ 677748 w 5421983"/>
              <a:gd name="connsiteY52" fmla="*/ 2240236 h 5599522"/>
              <a:gd name="connsiteX53" fmla="*/ 677748 w 5421983"/>
              <a:gd name="connsiteY53" fmla="*/ 2852043 h 5599522"/>
              <a:gd name="connsiteX54" fmla="*/ 677748 w 5421983"/>
              <a:gd name="connsiteY54" fmla="*/ 3541954 h 5599522"/>
              <a:gd name="connsiteX55" fmla="*/ 677748 w 5421983"/>
              <a:gd name="connsiteY55" fmla="*/ 4153761 h 5599522"/>
              <a:gd name="connsiteX56" fmla="*/ 677748 w 5421983"/>
              <a:gd name="connsiteY56" fmla="*/ 4921774 h 55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21983" h="5599522" stroke="0" extrusionOk="0">
                <a:moveTo>
                  <a:pt x="5421983" y="338874"/>
                </a:moveTo>
                <a:cubicBezTo>
                  <a:pt x="5406102" y="515861"/>
                  <a:pt x="5273520" y="631620"/>
                  <a:pt x="5083109" y="677748"/>
                </a:cubicBezTo>
                <a:cubicBezTo>
                  <a:pt x="5070321" y="602380"/>
                  <a:pt x="5068597" y="436958"/>
                  <a:pt x="5083109" y="338874"/>
                </a:cubicBezTo>
                <a:cubicBezTo>
                  <a:pt x="5071182" y="417798"/>
                  <a:pt x="5015843" y="510640"/>
                  <a:pt x="4913672" y="508311"/>
                </a:cubicBezTo>
                <a:cubicBezTo>
                  <a:pt x="4812062" y="495668"/>
                  <a:pt x="4732382" y="417571"/>
                  <a:pt x="4744235" y="338874"/>
                </a:cubicBezTo>
                <a:cubicBezTo>
                  <a:pt x="4757190" y="420314"/>
                  <a:pt x="4737990" y="538939"/>
                  <a:pt x="4744235" y="677748"/>
                </a:cubicBezTo>
                <a:cubicBezTo>
                  <a:pt x="4562057" y="646193"/>
                  <a:pt x="4382228" y="706161"/>
                  <a:pt x="4070844" y="677748"/>
                </a:cubicBezTo>
                <a:cubicBezTo>
                  <a:pt x="3759460" y="649335"/>
                  <a:pt x="3775798" y="703953"/>
                  <a:pt x="3529614" y="677748"/>
                </a:cubicBezTo>
                <a:cubicBezTo>
                  <a:pt x="3283430" y="651544"/>
                  <a:pt x="3134473" y="704223"/>
                  <a:pt x="2856223" y="677748"/>
                </a:cubicBezTo>
                <a:cubicBezTo>
                  <a:pt x="2577973" y="651273"/>
                  <a:pt x="2399602" y="687742"/>
                  <a:pt x="2226886" y="677748"/>
                </a:cubicBezTo>
                <a:cubicBezTo>
                  <a:pt x="2054170" y="667754"/>
                  <a:pt x="1814470" y="707474"/>
                  <a:pt x="1597549" y="677748"/>
                </a:cubicBezTo>
                <a:cubicBezTo>
                  <a:pt x="1380628" y="648022"/>
                  <a:pt x="1224911" y="690344"/>
                  <a:pt x="880104" y="677748"/>
                </a:cubicBezTo>
                <a:cubicBezTo>
                  <a:pt x="535298" y="665152"/>
                  <a:pt x="580068" y="652695"/>
                  <a:pt x="338874" y="677748"/>
                </a:cubicBezTo>
                <a:cubicBezTo>
                  <a:pt x="132299" y="675234"/>
                  <a:pt x="-23168" y="862144"/>
                  <a:pt x="0" y="1016622"/>
                </a:cubicBezTo>
                <a:cubicBezTo>
                  <a:pt x="7425" y="1244258"/>
                  <a:pt x="-13473" y="1337237"/>
                  <a:pt x="0" y="1538031"/>
                </a:cubicBezTo>
                <a:cubicBezTo>
                  <a:pt x="13473" y="1738825"/>
                  <a:pt x="-16206" y="1908241"/>
                  <a:pt x="0" y="2059440"/>
                </a:cubicBezTo>
                <a:cubicBezTo>
                  <a:pt x="16206" y="2210639"/>
                  <a:pt x="-11480" y="2516846"/>
                  <a:pt x="0" y="2708170"/>
                </a:cubicBezTo>
                <a:cubicBezTo>
                  <a:pt x="11480" y="2899494"/>
                  <a:pt x="2270" y="3124233"/>
                  <a:pt x="0" y="3314459"/>
                </a:cubicBezTo>
                <a:cubicBezTo>
                  <a:pt x="-2270" y="3504685"/>
                  <a:pt x="-23092" y="3751466"/>
                  <a:pt x="0" y="3878308"/>
                </a:cubicBezTo>
                <a:cubicBezTo>
                  <a:pt x="23092" y="4005150"/>
                  <a:pt x="1482" y="4254208"/>
                  <a:pt x="0" y="4357277"/>
                </a:cubicBezTo>
                <a:cubicBezTo>
                  <a:pt x="-1482" y="4460346"/>
                  <a:pt x="-19403" y="4824857"/>
                  <a:pt x="0" y="5260648"/>
                </a:cubicBezTo>
                <a:cubicBezTo>
                  <a:pt x="-44445" y="5454832"/>
                  <a:pt x="156740" y="5599676"/>
                  <a:pt x="338874" y="5599522"/>
                </a:cubicBezTo>
                <a:cubicBezTo>
                  <a:pt x="492241" y="5601268"/>
                  <a:pt x="666471" y="5471100"/>
                  <a:pt x="677748" y="5260648"/>
                </a:cubicBezTo>
                <a:cubicBezTo>
                  <a:pt x="694029" y="5185201"/>
                  <a:pt x="679380" y="5057876"/>
                  <a:pt x="677748" y="4921774"/>
                </a:cubicBezTo>
                <a:cubicBezTo>
                  <a:pt x="895147" y="4918745"/>
                  <a:pt x="1054085" y="4897870"/>
                  <a:pt x="1351139" y="4921774"/>
                </a:cubicBezTo>
                <a:cubicBezTo>
                  <a:pt x="1648193" y="4945678"/>
                  <a:pt x="1821929" y="4918562"/>
                  <a:pt x="2068583" y="4921774"/>
                </a:cubicBezTo>
                <a:cubicBezTo>
                  <a:pt x="2315237" y="4924986"/>
                  <a:pt x="2445873" y="4947475"/>
                  <a:pt x="2653867" y="4921774"/>
                </a:cubicBezTo>
                <a:cubicBezTo>
                  <a:pt x="2861861" y="4896073"/>
                  <a:pt x="2908887" y="4929221"/>
                  <a:pt x="3151044" y="4921774"/>
                </a:cubicBezTo>
                <a:cubicBezTo>
                  <a:pt x="3393201" y="4914327"/>
                  <a:pt x="3562877" y="4930257"/>
                  <a:pt x="3824434" y="4921774"/>
                </a:cubicBezTo>
                <a:cubicBezTo>
                  <a:pt x="4085991" y="4913292"/>
                  <a:pt x="4098401" y="4913233"/>
                  <a:pt x="4321611" y="4921774"/>
                </a:cubicBezTo>
                <a:cubicBezTo>
                  <a:pt x="4544821" y="4930315"/>
                  <a:pt x="4718216" y="4920399"/>
                  <a:pt x="5083109" y="4921774"/>
                </a:cubicBezTo>
                <a:cubicBezTo>
                  <a:pt x="5226104" y="4915688"/>
                  <a:pt x="5402531" y="4755623"/>
                  <a:pt x="5421983" y="4582900"/>
                </a:cubicBezTo>
                <a:cubicBezTo>
                  <a:pt x="5447136" y="4332489"/>
                  <a:pt x="5422666" y="4263378"/>
                  <a:pt x="5421983" y="4019051"/>
                </a:cubicBezTo>
                <a:cubicBezTo>
                  <a:pt x="5421300" y="3774724"/>
                  <a:pt x="5434874" y="3717352"/>
                  <a:pt x="5421983" y="3455202"/>
                </a:cubicBezTo>
                <a:cubicBezTo>
                  <a:pt x="5409092" y="3193052"/>
                  <a:pt x="5412656" y="2975985"/>
                  <a:pt x="5421983" y="2848912"/>
                </a:cubicBezTo>
                <a:cubicBezTo>
                  <a:pt x="5431311" y="2721839"/>
                  <a:pt x="5407993" y="2606585"/>
                  <a:pt x="5421983" y="2369944"/>
                </a:cubicBezTo>
                <a:cubicBezTo>
                  <a:pt x="5435973" y="2133303"/>
                  <a:pt x="5436656" y="1917413"/>
                  <a:pt x="5421983" y="1721214"/>
                </a:cubicBezTo>
                <a:cubicBezTo>
                  <a:pt x="5407311" y="1525015"/>
                  <a:pt x="5404849" y="1430665"/>
                  <a:pt x="5421983" y="1242245"/>
                </a:cubicBezTo>
                <a:cubicBezTo>
                  <a:pt x="5439117" y="1053825"/>
                  <a:pt x="5396178" y="556147"/>
                  <a:pt x="5421983" y="338874"/>
                </a:cubicBezTo>
                <a:close/>
                <a:moveTo>
                  <a:pt x="338874" y="1355496"/>
                </a:moveTo>
                <a:cubicBezTo>
                  <a:pt x="555014" y="1349892"/>
                  <a:pt x="663409" y="1168811"/>
                  <a:pt x="677748" y="1016622"/>
                </a:cubicBezTo>
                <a:cubicBezTo>
                  <a:pt x="681329" y="918943"/>
                  <a:pt x="609049" y="839932"/>
                  <a:pt x="508311" y="847185"/>
                </a:cubicBezTo>
                <a:cubicBezTo>
                  <a:pt x="409883" y="859771"/>
                  <a:pt x="342290" y="900172"/>
                  <a:pt x="338874" y="1016622"/>
                </a:cubicBezTo>
                <a:cubicBezTo>
                  <a:pt x="338560" y="1131908"/>
                  <a:pt x="343885" y="1242937"/>
                  <a:pt x="338874" y="1355496"/>
                </a:cubicBezTo>
                <a:close/>
              </a:path>
              <a:path w="5421983" h="5599522" fill="darkenLess" stroke="0" extrusionOk="0">
                <a:moveTo>
                  <a:pt x="338874" y="1355496"/>
                </a:moveTo>
                <a:cubicBezTo>
                  <a:pt x="513942" y="1332822"/>
                  <a:pt x="658882" y="1207477"/>
                  <a:pt x="677748" y="1016622"/>
                </a:cubicBezTo>
                <a:cubicBezTo>
                  <a:pt x="683392" y="936855"/>
                  <a:pt x="604254" y="846219"/>
                  <a:pt x="508311" y="847185"/>
                </a:cubicBezTo>
                <a:cubicBezTo>
                  <a:pt x="424297" y="835531"/>
                  <a:pt x="348820" y="917383"/>
                  <a:pt x="338874" y="1016622"/>
                </a:cubicBezTo>
                <a:cubicBezTo>
                  <a:pt x="331547" y="1178977"/>
                  <a:pt x="352151" y="1212402"/>
                  <a:pt x="338874" y="1355496"/>
                </a:cubicBezTo>
                <a:close/>
                <a:moveTo>
                  <a:pt x="5083109" y="677748"/>
                </a:moveTo>
                <a:cubicBezTo>
                  <a:pt x="5265840" y="682580"/>
                  <a:pt x="5428749" y="534353"/>
                  <a:pt x="5421983" y="338874"/>
                </a:cubicBezTo>
                <a:cubicBezTo>
                  <a:pt x="5416547" y="151602"/>
                  <a:pt x="5266822" y="2848"/>
                  <a:pt x="5083109" y="0"/>
                </a:cubicBezTo>
                <a:cubicBezTo>
                  <a:pt x="4882588" y="2226"/>
                  <a:pt x="4759607" y="188988"/>
                  <a:pt x="4744235" y="338874"/>
                </a:cubicBezTo>
                <a:cubicBezTo>
                  <a:pt x="4736952" y="433956"/>
                  <a:pt x="4825276" y="507361"/>
                  <a:pt x="4913672" y="508311"/>
                </a:cubicBezTo>
                <a:cubicBezTo>
                  <a:pt x="4998439" y="513571"/>
                  <a:pt x="5096430" y="434929"/>
                  <a:pt x="5083109" y="338874"/>
                </a:cubicBezTo>
                <a:cubicBezTo>
                  <a:pt x="5072439" y="444079"/>
                  <a:pt x="5079383" y="563585"/>
                  <a:pt x="5083109" y="677748"/>
                </a:cubicBezTo>
                <a:close/>
              </a:path>
              <a:path w="5421983" h="5599522" fill="none" extrusionOk="0">
                <a:moveTo>
                  <a:pt x="0" y="1016622"/>
                </a:moveTo>
                <a:cubicBezTo>
                  <a:pt x="1290" y="810346"/>
                  <a:pt x="172776" y="660734"/>
                  <a:pt x="338874" y="677748"/>
                </a:cubicBezTo>
                <a:cubicBezTo>
                  <a:pt x="567453" y="701046"/>
                  <a:pt x="679230" y="691301"/>
                  <a:pt x="836050" y="677748"/>
                </a:cubicBezTo>
                <a:cubicBezTo>
                  <a:pt x="992870" y="664195"/>
                  <a:pt x="1404071" y="648791"/>
                  <a:pt x="1553495" y="677748"/>
                </a:cubicBezTo>
                <a:cubicBezTo>
                  <a:pt x="1702920" y="706705"/>
                  <a:pt x="1967819" y="699016"/>
                  <a:pt x="2138779" y="677748"/>
                </a:cubicBezTo>
                <a:cubicBezTo>
                  <a:pt x="2309739" y="656480"/>
                  <a:pt x="2479711" y="647743"/>
                  <a:pt x="2768116" y="677748"/>
                </a:cubicBezTo>
                <a:cubicBezTo>
                  <a:pt x="3056521" y="707753"/>
                  <a:pt x="3026689" y="667913"/>
                  <a:pt x="3265292" y="677748"/>
                </a:cubicBezTo>
                <a:cubicBezTo>
                  <a:pt x="3503895" y="687583"/>
                  <a:pt x="3594444" y="675741"/>
                  <a:pt x="3850576" y="677748"/>
                </a:cubicBezTo>
                <a:cubicBezTo>
                  <a:pt x="4106708" y="679755"/>
                  <a:pt x="4398703" y="643250"/>
                  <a:pt x="4744235" y="677748"/>
                </a:cubicBezTo>
                <a:cubicBezTo>
                  <a:pt x="4755019" y="593037"/>
                  <a:pt x="4755486" y="452234"/>
                  <a:pt x="4744235" y="338874"/>
                </a:cubicBezTo>
                <a:cubicBezTo>
                  <a:pt x="4729683" y="163466"/>
                  <a:pt x="4871223" y="-28252"/>
                  <a:pt x="5083109" y="0"/>
                </a:cubicBezTo>
                <a:cubicBezTo>
                  <a:pt x="5274389" y="10667"/>
                  <a:pt x="5458145" y="150928"/>
                  <a:pt x="5421983" y="338874"/>
                </a:cubicBezTo>
                <a:cubicBezTo>
                  <a:pt x="5425598" y="607771"/>
                  <a:pt x="5394538" y="760553"/>
                  <a:pt x="5421983" y="1030044"/>
                </a:cubicBezTo>
                <a:cubicBezTo>
                  <a:pt x="5449429" y="1299535"/>
                  <a:pt x="5418176" y="1463740"/>
                  <a:pt x="5421983" y="1636333"/>
                </a:cubicBezTo>
                <a:cubicBezTo>
                  <a:pt x="5425790" y="1808926"/>
                  <a:pt x="5401179" y="2016581"/>
                  <a:pt x="5421983" y="2327503"/>
                </a:cubicBezTo>
                <a:cubicBezTo>
                  <a:pt x="5442788" y="2638425"/>
                  <a:pt x="5430669" y="2723725"/>
                  <a:pt x="5421983" y="2933793"/>
                </a:cubicBezTo>
                <a:cubicBezTo>
                  <a:pt x="5413298" y="3143861"/>
                  <a:pt x="5409249" y="3313991"/>
                  <a:pt x="5421983" y="3412761"/>
                </a:cubicBezTo>
                <a:cubicBezTo>
                  <a:pt x="5434717" y="3511531"/>
                  <a:pt x="5394471" y="3814979"/>
                  <a:pt x="5421983" y="4061491"/>
                </a:cubicBezTo>
                <a:cubicBezTo>
                  <a:pt x="5449496" y="4308003"/>
                  <a:pt x="5409140" y="4396052"/>
                  <a:pt x="5421983" y="4582900"/>
                </a:cubicBezTo>
                <a:cubicBezTo>
                  <a:pt x="5438372" y="4739534"/>
                  <a:pt x="5234061" y="4925398"/>
                  <a:pt x="5083109" y="4921774"/>
                </a:cubicBezTo>
                <a:cubicBezTo>
                  <a:pt x="4949972" y="4913030"/>
                  <a:pt x="4756679" y="4938073"/>
                  <a:pt x="4541879" y="4921774"/>
                </a:cubicBezTo>
                <a:cubicBezTo>
                  <a:pt x="4327079" y="4905476"/>
                  <a:pt x="4144248" y="4938713"/>
                  <a:pt x="3956595" y="4921774"/>
                </a:cubicBezTo>
                <a:cubicBezTo>
                  <a:pt x="3768942" y="4904835"/>
                  <a:pt x="3618577" y="4916637"/>
                  <a:pt x="3371312" y="4921774"/>
                </a:cubicBezTo>
                <a:cubicBezTo>
                  <a:pt x="3124047" y="4926911"/>
                  <a:pt x="3018414" y="4919503"/>
                  <a:pt x="2697921" y="4921774"/>
                </a:cubicBezTo>
                <a:cubicBezTo>
                  <a:pt x="2377428" y="4924045"/>
                  <a:pt x="2173176" y="4914121"/>
                  <a:pt x="2024530" y="4921774"/>
                </a:cubicBezTo>
                <a:cubicBezTo>
                  <a:pt x="1875884" y="4929427"/>
                  <a:pt x="1707143" y="4924594"/>
                  <a:pt x="1483300" y="4921774"/>
                </a:cubicBezTo>
                <a:cubicBezTo>
                  <a:pt x="1259457" y="4918955"/>
                  <a:pt x="931231" y="4943236"/>
                  <a:pt x="677748" y="4921774"/>
                </a:cubicBezTo>
                <a:cubicBezTo>
                  <a:pt x="670187" y="5002485"/>
                  <a:pt x="665145" y="5189322"/>
                  <a:pt x="677748" y="5260648"/>
                </a:cubicBezTo>
                <a:cubicBezTo>
                  <a:pt x="659517" y="5437831"/>
                  <a:pt x="524028" y="5639285"/>
                  <a:pt x="338874" y="5599522"/>
                </a:cubicBezTo>
                <a:cubicBezTo>
                  <a:pt x="161410" y="5623721"/>
                  <a:pt x="2455" y="5443898"/>
                  <a:pt x="0" y="5260648"/>
                </a:cubicBezTo>
                <a:cubicBezTo>
                  <a:pt x="-12336" y="5032149"/>
                  <a:pt x="-24036" y="4918161"/>
                  <a:pt x="0" y="4611918"/>
                </a:cubicBezTo>
                <a:cubicBezTo>
                  <a:pt x="24036" y="4305675"/>
                  <a:pt x="13401" y="4314353"/>
                  <a:pt x="0" y="4090509"/>
                </a:cubicBezTo>
                <a:cubicBezTo>
                  <a:pt x="-13401" y="3866665"/>
                  <a:pt x="23474" y="3722666"/>
                  <a:pt x="0" y="3526660"/>
                </a:cubicBezTo>
                <a:cubicBezTo>
                  <a:pt x="-23474" y="3330654"/>
                  <a:pt x="-21244" y="3170140"/>
                  <a:pt x="0" y="3047692"/>
                </a:cubicBezTo>
                <a:cubicBezTo>
                  <a:pt x="21244" y="2925244"/>
                  <a:pt x="-18294" y="2715433"/>
                  <a:pt x="0" y="2568723"/>
                </a:cubicBezTo>
                <a:cubicBezTo>
                  <a:pt x="18294" y="2422013"/>
                  <a:pt x="-17746" y="2189459"/>
                  <a:pt x="0" y="1962434"/>
                </a:cubicBezTo>
                <a:cubicBezTo>
                  <a:pt x="17746" y="1735409"/>
                  <a:pt x="-20236" y="1322657"/>
                  <a:pt x="0" y="1016622"/>
                </a:cubicBezTo>
                <a:close/>
                <a:moveTo>
                  <a:pt x="4744235" y="677748"/>
                </a:moveTo>
                <a:cubicBezTo>
                  <a:pt x="4898859" y="670170"/>
                  <a:pt x="5002079" y="668578"/>
                  <a:pt x="5083109" y="677748"/>
                </a:cubicBezTo>
                <a:cubicBezTo>
                  <a:pt x="5278033" y="696862"/>
                  <a:pt x="5430979" y="556233"/>
                  <a:pt x="5421983" y="338874"/>
                </a:cubicBezTo>
                <a:moveTo>
                  <a:pt x="5083109" y="677748"/>
                </a:moveTo>
                <a:cubicBezTo>
                  <a:pt x="5083581" y="580776"/>
                  <a:pt x="5076871" y="457291"/>
                  <a:pt x="5083109" y="338874"/>
                </a:cubicBezTo>
                <a:cubicBezTo>
                  <a:pt x="5065044" y="428565"/>
                  <a:pt x="5010161" y="508266"/>
                  <a:pt x="4913672" y="508311"/>
                </a:cubicBezTo>
                <a:cubicBezTo>
                  <a:pt x="4824395" y="507851"/>
                  <a:pt x="4729214" y="423791"/>
                  <a:pt x="4744235" y="338874"/>
                </a:cubicBezTo>
                <a:moveTo>
                  <a:pt x="338874" y="1355496"/>
                </a:moveTo>
                <a:cubicBezTo>
                  <a:pt x="325824" y="1256453"/>
                  <a:pt x="338694" y="1136288"/>
                  <a:pt x="338874" y="1016622"/>
                </a:cubicBezTo>
                <a:cubicBezTo>
                  <a:pt x="339313" y="930547"/>
                  <a:pt x="419210" y="847112"/>
                  <a:pt x="508311" y="847185"/>
                </a:cubicBezTo>
                <a:cubicBezTo>
                  <a:pt x="605472" y="852322"/>
                  <a:pt x="673441" y="907667"/>
                  <a:pt x="677748" y="1016622"/>
                </a:cubicBezTo>
                <a:cubicBezTo>
                  <a:pt x="675851" y="1236429"/>
                  <a:pt x="505205" y="1344238"/>
                  <a:pt x="338874" y="1355496"/>
                </a:cubicBezTo>
                <a:cubicBezTo>
                  <a:pt x="145157" y="1347939"/>
                  <a:pt x="10098" y="1233946"/>
                  <a:pt x="0" y="1016622"/>
                </a:cubicBezTo>
                <a:moveTo>
                  <a:pt x="677748" y="1016622"/>
                </a:moveTo>
                <a:cubicBezTo>
                  <a:pt x="693063" y="1246061"/>
                  <a:pt x="682147" y="1459151"/>
                  <a:pt x="677748" y="1667481"/>
                </a:cubicBezTo>
                <a:cubicBezTo>
                  <a:pt x="673349" y="1875811"/>
                  <a:pt x="668680" y="2087229"/>
                  <a:pt x="677748" y="2240236"/>
                </a:cubicBezTo>
                <a:cubicBezTo>
                  <a:pt x="686816" y="2393243"/>
                  <a:pt x="670565" y="2649769"/>
                  <a:pt x="677748" y="2852043"/>
                </a:cubicBezTo>
                <a:cubicBezTo>
                  <a:pt x="684931" y="3054317"/>
                  <a:pt x="710162" y="3216302"/>
                  <a:pt x="677748" y="3541954"/>
                </a:cubicBezTo>
                <a:cubicBezTo>
                  <a:pt x="645334" y="3867606"/>
                  <a:pt x="652182" y="4001146"/>
                  <a:pt x="677748" y="4153761"/>
                </a:cubicBezTo>
                <a:cubicBezTo>
                  <a:pt x="703314" y="4306376"/>
                  <a:pt x="645969" y="4565098"/>
                  <a:pt x="677748" y="4921774"/>
                </a:cubicBezTo>
              </a:path>
              <a:path w="5421983" h="5599522" fill="none" stroke="0" extrusionOk="0">
                <a:moveTo>
                  <a:pt x="0" y="1016622"/>
                </a:moveTo>
                <a:cubicBezTo>
                  <a:pt x="10824" y="864995"/>
                  <a:pt x="157289" y="673372"/>
                  <a:pt x="338874" y="677748"/>
                </a:cubicBezTo>
                <a:cubicBezTo>
                  <a:pt x="509613" y="694658"/>
                  <a:pt x="596391" y="666311"/>
                  <a:pt x="836050" y="677748"/>
                </a:cubicBezTo>
                <a:cubicBezTo>
                  <a:pt x="1075709" y="689185"/>
                  <a:pt x="1169350" y="663060"/>
                  <a:pt x="1377281" y="677748"/>
                </a:cubicBezTo>
                <a:cubicBezTo>
                  <a:pt x="1585212" y="692436"/>
                  <a:pt x="1736913" y="704529"/>
                  <a:pt x="2006618" y="677748"/>
                </a:cubicBezTo>
                <a:cubicBezTo>
                  <a:pt x="2276323" y="650967"/>
                  <a:pt x="2315916" y="697108"/>
                  <a:pt x="2503794" y="677748"/>
                </a:cubicBezTo>
                <a:cubicBezTo>
                  <a:pt x="2691672" y="658388"/>
                  <a:pt x="2972884" y="703541"/>
                  <a:pt x="3177185" y="677748"/>
                </a:cubicBezTo>
                <a:cubicBezTo>
                  <a:pt x="3381486" y="651955"/>
                  <a:pt x="3493153" y="684151"/>
                  <a:pt x="3674362" y="677748"/>
                </a:cubicBezTo>
                <a:cubicBezTo>
                  <a:pt x="3855571" y="671345"/>
                  <a:pt x="4349743" y="660718"/>
                  <a:pt x="4744235" y="677748"/>
                </a:cubicBezTo>
                <a:cubicBezTo>
                  <a:pt x="4746447" y="584970"/>
                  <a:pt x="4738380" y="435074"/>
                  <a:pt x="4744235" y="338874"/>
                </a:cubicBezTo>
                <a:cubicBezTo>
                  <a:pt x="4726598" y="184702"/>
                  <a:pt x="4884820" y="6894"/>
                  <a:pt x="5083109" y="0"/>
                </a:cubicBezTo>
                <a:cubicBezTo>
                  <a:pt x="5291315" y="37807"/>
                  <a:pt x="5439663" y="146323"/>
                  <a:pt x="5421983" y="338874"/>
                </a:cubicBezTo>
                <a:cubicBezTo>
                  <a:pt x="5402899" y="666584"/>
                  <a:pt x="5413696" y="770924"/>
                  <a:pt x="5421983" y="1030044"/>
                </a:cubicBezTo>
                <a:cubicBezTo>
                  <a:pt x="5430271" y="1289164"/>
                  <a:pt x="5404187" y="1441231"/>
                  <a:pt x="5421983" y="1593893"/>
                </a:cubicBezTo>
                <a:cubicBezTo>
                  <a:pt x="5439779" y="1746555"/>
                  <a:pt x="5447396" y="1993754"/>
                  <a:pt x="5421983" y="2115302"/>
                </a:cubicBezTo>
                <a:cubicBezTo>
                  <a:pt x="5396570" y="2236850"/>
                  <a:pt x="5430089" y="2475566"/>
                  <a:pt x="5421983" y="2721591"/>
                </a:cubicBezTo>
                <a:cubicBezTo>
                  <a:pt x="5413877" y="2967616"/>
                  <a:pt x="5445952" y="3169358"/>
                  <a:pt x="5421983" y="3412761"/>
                </a:cubicBezTo>
                <a:cubicBezTo>
                  <a:pt x="5398015" y="3656164"/>
                  <a:pt x="5447198" y="3805610"/>
                  <a:pt x="5421983" y="3976611"/>
                </a:cubicBezTo>
                <a:cubicBezTo>
                  <a:pt x="5396769" y="4147612"/>
                  <a:pt x="5395638" y="4432609"/>
                  <a:pt x="5421983" y="4582900"/>
                </a:cubicBezTo>
                <a:cubicBezTo>
                  <a:pt x="5436197" y="4776554"/>
                  <a:pt x="5245730" y="4904207"/>
                  <a:pt x="5083109" y="4921774"/>
                </a:cubicBezTo>
                <a:cubicBezTo>
                  <a:pt x="4915146" y="4898188"/>
                  <a:pt x="4616375" y="4890773"/>
                  <a:pt x="4409718" y="4921774"/>
                </a:cubicBezTo>
                <a:cubicBezTo>
                  <a:pt x="4203061" y="4952775"/>
                  <a:pt x="4035124" y="4901053"/>
                  <a:pt x="3692274" y="4921774"/>
                </a:cubicBezTo>
                <a:cubicBezTo>
                  <a:pt x="3349424" y="4942495"/>
                  <a:pt x="3184844" y="4899534"/>
                  <a:pt x="2974829" y="4921774"/>
                </a:cubicBezTo>
                <a:cubicBezTo>
                  <a:pt x="2764814" y="4944014"/>
                  <a:pt x="2545494" y="4890676"/>
                  <a:pt x="2345492" y="4921774"/>
                </a:cubicBezTo>
                <a:cubicBezTo>
                  <a:pt x="2145490" y="4952872"/>
                  <a:pt x="2058949" y="4946720"/>
                  <a:pt x="1804262" y="4921774"/>
                </a:cubicBezTo>
                <a:cubicBezTo>
                  <a:pt x="1549575" y="4896829"/>
                  <a:pt x="1525131" y="4927670"/>
                  <a:pt x="1263032" y="4921774"/>
                </a:cubicBezTo>
                <a:cubicBezTo>
                  <a:pt x="1000933" y="4915879"/>
                  <a:pt x="834106" y="4910790"/>
                  <a:pt x="677748" y="4921774"/>
                </a:cubicBezTo>
                <a:cubicBezTo>
                  <a:pt x="682972" y="5020349"/>
                  <a:pt x="680782" y="5125639"/>
                  <a:pt x="677748" y="5260648"/>
                </a:cubicBezTo>
                <a:cubicBezTo>
                  <a:pt x="671503" y="5435846"/>
                  <a:pt x="560813" y="5604519"/>
                  <a:pt x="338874" y="5599522"/>
                </a:cubicBezTo>
                <a:cubicBezTo>
                  <a:pt x="152809" y="5604558"/>
                  <a:pt x="-13052" y="5459373"/>
                  <a:pt x="0" y="5260648"/>
                </a:cubicBezTo>
                <a:cubicBezTo>
                  <a:pt x="24366" y="5143812"/>
                  <a:pt x="27271" y="4974776"/>
                  <a:pt x="0" y="4696799"/>
                </a:cubicBezTo>
                <a:cubicBezTo>
                  <a:pt x="-27271" y="4418822"/>
                  <a:pt x="13443" y="4205888"/>
                  <a:pt x="0" y="4048069"/>
                </a:cubicBezTo>
                <a:cubicBezTo>
                  <a:pt x="-13443" y="3890250"/>
                  <a:pt x="-24815" y="3650733"/>
                  <a:pt x="0" y="3399339"/>
                </a:cubicBezTo>
                <a:cubicBezTo>
                  <a:pt x="24815" y="3147945"/>
                  <a:pt x="13487" y="3132174"/>
                  <a:pt x="0" y="2877931"/>
                </a:cubicBezTo>
                <a:cubicBezTo>
                  <a:pt x="-13487" y="2623688"/>
                  <a:pt x="-3308" y="2618998"/>
                  <a:pt x="0" y="2398962"/>
                </a:cubicBezTo>
                <a:cubicBezTo>
                  <a:pt x="3308" y="2178926"/>
                  <a:pt x="-4571" y="1914192"/>
                  <a:pt x="0" y="1792672"/>
                </a:cubicBezTo>
                <a:cubicBezTo>
                  <a:pt x="4571" y="1671152"/>
                  <a:pt x="-12483" y="1251981"/>
                  <a:pt x="0" y="1016622"/>
                </a:cubicBezTo>
                <a:close/>
                <a:moveTo>
                  <a:pt x="4744235" y="677748"/>
                </a:moveTo>
                <a:cubicBezTo>
                  <a:pt x="4830615" y="666143"/>
                  <a:pt x="4983529" y="687883"/>
                  <a:pt x="5083109" y="677748"/>
                </a:cubicBezTo>
                <a:cubicBezTo>
                  <a:pt x="5251691" y="663223"/>
                  <a:pt x="5412559" y="530617"/>
                  <a:pt x="5421983" y="338874"/>
                </a:cubicBezTo>
                <a:moveTo>
                  <a:pt x="5083109" y="677748"/>
                </a:moveTo>
                <a:cubicBezTo>
                  <a:pt x="5089801" y="561673"/>
                  <a:pt x="5086275" y="442160"/>
                  <a:pt x="5083109" y="338874"/>
                </a:cubicBezTo>
                <a:cubicBezTo>
                  <a:pt x="5086568" y="454039"/>
                  <a:pt x="5017781" y="508128"/>
                  <a:pt x="4913672" y="508311"/>
                </a:cubicBezTo>
                <a:cubicBezTo>
                  <a:pt x="4811545" y="523741"/>
                  <a:pt x="4727528" y="433102"/>
                  <a:pt x="4744235" y="338874"/>
                </a:cubicBezTo>
                <a:moveTo>
                  <a:pt x="338874" y="1355496"/>
                </a:moveTo>
                <a:cubicBezTo>
                  <a:pt x="333762" y="1260834"/>
                  <a:pt x="345338" y="1123519"/>
                  <a:pt x="338874" y="1016622"/>
                </a:cubicBezTo>
                <a:cubicBezTo>
                  <a:pt x="332089" y="912763"/>
                  <a:pt x="418620" y="859359"/>
                  <a:pt x="508311" y="847185"/>
                </a:cubicBezTo>
                <a:cubicBezTo>
                  <a:pt x="596153" y="852690"/>
                  <a:pt x="686559" y="939325"/>
                  <a:pt x="677748" y="1016622"/>
                </a:cubicBezTo>
                <a:cubicBezTo>
                  <a:pt x="685132" y="1189182"/>
                  <a:pt x="506719" y="1364792"/>
                  <a:pt x="338874" y="1355496"/>
                </a:cubicBezTo>
                <a:cubicBezTo>
                  <a:pt x="134591" y="1329479"/>
                  <a:pt x="-999" y="1234248"/>
                  <a:pt x="0" y="1016622"/>
                </a:cubicBezTo>
                <a:moveTo>
                  <a:pt x="677748" y="1016622"/>
                </a:moveTo>
                <a:cubicBezTo>
                  <a:pt x="703052" y="1198307"/>
                  <a:pt x="652094" y="1331828"/>
                  <a:pt x="677748" y="1589378"/>
                </a:cubicBezTo>
                <a:cubicBezTo>
                  <a:pt x="703402" y="1846928"/>
                  <a:pt x="686165" y="1991250"/>
                  <a:pt x="677748" y="2240236"/>
                </a:cubicBezTo>
                <a:cubicBezTo>
                  <a:pt x="669331" y="2489222"/>
                  <a:pt x="682126" y="2576109"/>
                  <a:pt x="677748" y="2773940"/>
                </a:cubicBezTo>
                <a:cubicBezTo>
                  <a:pt x="673370" y="2971771"/>
                  <a:pt x="704006" y="3122392"/>
                  <a:pt x="677748" y="3463851"/>
                </a:cubicBezTo>
                <a:cubicBezTo>
                  <a:pt x="651490" y="3805310"/>
                  <a:pt x="665724" y="3876985"/>
                  <a:pt x="677748" y="4114709"/>
                </a:cubicBezTo>
                <a:cubicBezTo>
                  <a:pt x="689772" y="4352433"/>
                  <a:pt x="683567" y="4733512"/>
                  <a:pt x="677748" y="4921774"/>
                </a:cubicBezTo>
              </a:path>
            </a:pathLst>
          </a:custGeom>
          <a:blipFill dpi="0" rotWithShape="1">
            <a:blip r:embed="rId2">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rPr>
              <a:t>Studio Walta Disneyja je 1943. godine proizveo film prema knjizi </a:t>
            </a:r>
            <a:r>
              <a:rPr lang="hr-HR" sz="2400" b="1" dirty="0" err="1">
                <a:solidFill>
                  <a:schemeClr val="tx1"/>
                </a:solidFill>
              </a:rPr>
              <a:t>Education</a:t>
            </a:r>
            <a:r>
              <a:rPr lang="hr-HR" sz="2400" b="1" dirty="0">
                <a:solidFill>
                  <a:schemeClr val="tx1"/>
                </a:solidFill>
              </a:rPr>
              <a:t> for </a:t>
            </a:r>
            <a:r>
              <a:rPr lang="hr-HR" sz="2400" b="1" dirty="0" err="1">
                <a:solidFill>
                  <a:schemeClr val="tx1"/>
                </a:solidFill>
              </a:rPr>
              <a:t>Death</a:t>
            </a:r>
            <a:r>
              <a:rPr lang="hr-HR" sz="2400" b="1" dirty="0">
                <a:solidFill>
                  <a:schemeClr val="tx1"/>
                </a:solidFill>
              </a:rPr>
              <a:t> (Odgoj za smrt) Gregora </a:t>
            </a:r>
            <a:r>
              <a:rPr lang="hr-HR" sz="2400" b="1" dirty="0" err="1">
                <a:solidFill>
                  <a:schemeClr val="tx1"/>
                </a:solidFill>
              </a:rPr>
              <a:t>Ziemera</a:t>
            </a:r>
            <a:r>
              <a:rPr lang="hr-HR" sz="2400" b="1" dirty="0">
                <a:solidFill>
                  <a:schemeClr val="tx1"/>
                </a:solidFill>
              </a:rPr>
              <a:t>. U filmu pratimo razvojni put dječaka koji se pridružuje </a:t>
            </a:r>
            <a:r>
              <a:rPr lang="hr-HR" sz="2400" b="1" dirty="0" err="1">
                <a:solidFill>
                  <a:schemeClr val="tx1"/>
                </a:solidFill>
              </a:rPr>
              <a:t>Hitlerjugendu</a:t>
            </a:r>
            <a:r>
              <a:rPr lang="hr-HR" sz="2400" b="1" dirty="0">
                <a:solidFill>
                  <a:schemeClr val="tx1"/>
                </a:solidFill>
              </a:rPr>
              <a:t>, a završi kao topovsko meso. Ilustracija prikazuje scenu iz tog filma.</a:t>
            </a:r>
            <a:endParaRPr lang="hr-HR" sz="3200" b="1" i="0" dirty="0">
              <a:solidFill>
                <a:schemeClr val="tx1"/>
              </a:solidFill>
              <a:effectLst/>
            </a:endParaRPr>
          </a:p>
        </p:txBody>
      </p:sp>
      <p:pic>
        <p:nvPicPr>
          <p:cNvPr id="6" name="Picture 4">
            <a:extLst>
              <a:ext uri="{FF2B5EF4-FFF2-40B4-BE49-F238E27FC236}">
                <a16:creationId xmlns:a16="http://schemas.microsoft.com/office/drawing/2014/main" xmlns="" id="{44A8FCA3-C735-45D1-A084-5F679624D97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34349" y="4513189"/>
            <a:ext cx="1657651" cy="234481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blačić za govor: ovalni 6">
            <a:extLst>
              <a:ext uri="{FF2B5EF4-FFF2-40B4-BE49-F238E27FC236}">
                <a16:creationId xmlns:a16="http://schemas.microsoft.com/office/drawing/2014/main" xmlns="" id="{E7AEC496-5640-41BE-9045-E39A7653D97C}"/>
              </a:ext>
            </a:extLst>
          </p:cNvPr>
          <p:cNvSpPr/>
          <p:nvPr/>
        </p:nvSpPr>
        <p:spPr>
          <a:xfrm>
            <a:off x="7541443" y="1368892"/>
            <a:ext cx="4650557" cy="3278521"/>
          </a:xfrm>
          <a:custGeom>
            <a:avLst/>
            <a:gdLst>
              <a:gd name="connsiteX0" fmla="*/ 3385745 w 4650557"/>
              <a:gd name="connsiteY0" fmla="*/ 3622962 h 3278521"/>
              <a:gd name="connsiteX1" fmla="*/ 3043697 w 4650557"/>
              <a:gd name="connsiteY1" fmla="*/ 3435468 h 3278521"/>
              <a:gd name="connsiteX2" fmla="*/ 2715063 w 4650557"/>
              <a:gd name="connsiteY2" fmla="*/ 3255326 h 3278521"/>
              <a:gd name="connsiteX3" fmla="*/ 270105 w 4650557"/>
              <a:gd name="connsiteY3" fmla="*/ 2406091 h 3278521"/>
              <a:gd name="connsiteX4" fmla="*/ 1528299 w 4650557"/>
              <a:gd name="connsiteY4" fmla="*/ 99293 h 3278521"/>
              <a:gd name="connsiteX5" fmla="*/ 3997408 w 4650557"/>
              <a:gd name="connsiteY5" fmla="*/ 500143 h 3278521"/>
              <a:gd name="connsiteX6" fmla="*/ 3545421 w 4650557"/>
              <a:gd name="connsiteY6" fmla="*/ 3034714 h 3278521"/>
              <a:gd name="connsiteX7" fmla="*/ 3385745 w 4650557"/>
              <a:gd name="connsiteY7" fmla="*/ 3622962 h 327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0557" h="3278521" fill="none" extrusionOk="0">
                <a:moveTo>
                  <a:pt x="3385745" y="3622962"/>
                </a:moveTo>
                <a:cubicBezTo>
                  <a:pt x="3262709" y="3533557"/>
                  <a:pt x="3134591" y="3503101"/>
                  <a:pt x="3043697" y="3435468"/>
                </a:cubicBezTo>
                <a:cubicBezTo>
                  <a:pt x="2952803" y="3367835"/>
                  <a:pt x="2784872" y="3296879"/>
                  <a:pt x="2715063" y="3255326"/>
                </a:cubicBezTo>
                <a:cubicBezTo>
                  <a:pt x="1840942" y="3356728"/>
                  <a:pt x="694889" y="2992952"/>
                  <a:pt x="270105" y="2406091"/>
                </a:cubicBezTo>
                <a:cubicBezTo>
                  <a:pt x="-410626" y="1666321"/>
                  <a:pt x="-105175" y="458513"/>
                  <a:pt x="1528299" y="99293"/>
                </a:cubicBezTo>
                <a:cubicBezTo>
                  <a:pt x="2481221" y="-284837"/>
                  <a:pt x="3377448" y="146200"/>
                  <a:pt x="3997408" y="500143"/>
                </a:cubicBezTo>
                <a:cubicBezTo>
                  <a:pt x="4820474" y="1319684"/>
                  <a:pt x="4593094" y="2413289"/>
                  <a:pt x="3545421" y="3034714"/>
                </a:cubicBezTo>
                <a:cubicBezTo>
                  <a:pt x="3483763" y="3292321"/>
                  <a:pt x="3437965" y="3323088"/>
                  <a:pt x="3385745" y="3622962"/>
                </a:cubicBezTo>
                <a:close/>
              </a:path>
              <a:path w="4650557" h="3278521" stroke="0" extrusionOk="0">
                <a:moveTo>
                  <a:pt x="3385745" y="3622962"/>
                </a:moveTo>
                <a:cubicBezTo>
                  <a:pt x="3300908" y="3558250"/>
                  <a:pt x="3188484" y="3509620"/>
                  <a:pt x="3070524" y="3450173"/>
                </a:cubicBezTo>
                <a:cubicBezTo>
                  <a:pt x="2952564" y="3390726"/>
                  <a:pt x="2799798" y="3295486"/>
                  <a:pt x="2715063" y="3255326"/>
                </a:cubicBezTo>
                <a:cubicBezTo>
                  <a:pt x="1708010" y="3281770"/>
                  <a:pt x="727156" y="3053270"/>
                  <a:pt x="270105" y="2406091"/>
                </a:cubicBezTo>
                <a:cubicBezTo>
                  <a:pt x="-586092" y="1319995"/>
                  <a:pt x="11401" y="523990"/>
                  <a:pt x="1528299" y="99293"/>
                </a:cubicBezTo>
                <a:cubicBezTo>
                  <a:pt x="2267775" y="-108495"/>
                  <a:pt x="3248168" y="-52192"/>
                  <a:pt x="3997408" y="500143"/>
                </a:cubicBezTo>
                <a:cubicBezTo>
                  <a:pt x="5173985" y="1424263"/>
                  <a:pt x="4635481" y="2428215"/>
                  <a:pt x="3545421" y="3034714"/>
                </a:cubicBezTo>
                <a:cubicBezTo>
                  <a:pt x="3485091" y="3159784"/>
                  <a:pt x="3451294" y="3371817"/>
                  <a:pt x="3385745" y="3622962"/>
                </a:cubicBezTo>
                <a:close/>
              </a:path>
            </a:pathLst>
          </a:custGeom>
          <a:blipFill>
            <a:blip r:embed="rId4">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22803"/>
                      <a:gd name="adj2" fmla="val 605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hr-HR" sz="2400" b="1" dirty="0">
                <a:solidFill>
                  <a:schemeClr val="tx1"/>
                </a:solidFill>
              </a:rPr>
              <a:t>Pogledaj </a:t>
            </a:r>
            <a:r>
              <a:rPr lang="hr-HR" sz="2400" b="1" dirty="0">
                <a:solidFill>
                  <a:schemeClr val="tx1"/>
                </a:solidFill>
                <a:hlinkClick r:id="rId5"/>
              </a:rPr>
              <a:t>Disneyev propagandni video </a:t>
            </a:r>
            <a:r>
              <a:rPr lang="hr-HR" sz="2400" b="1" dirty="0">
                <a:solidFill>
                  <a:schemeClr val="tx1"/>
                </a:solidFill>
              </a:rPr>
              <a:t>o dječaku koji odrasta u nacističkog vojnika. Kako video djeluje na tebe?</a:t>
            </a:r>
            <a:endParaRPr lang="hr-HR" sz="2400" b="1" dirty="0">
              <a:solidFill>
                <a:schemeClr val="tx1"/>
              </a:solidFill>
              <a:effectLst/>
              <a:ea typeface="Calibri" panose="020F0502020204030204" pitchFamily="34" charset="0"/>
              <a:cs typeface="Times New Roman" panose="02020603050405020304" pitchFamily="18" charset="0"/>
            </a:endParaRPr>
          </a:p>
        </p:txBody>
      </p:sp>
      <p:pic>
        <p:nvPicPr>
          <p:cNvPr id="14338" name="Picture 2">
            <a:extLst>
              <a:ext uri="{FF2B5EF4-FFF2-40B4-BE49-F238E27FC236}">
                <a16:creationId xmlns:a16="http://schemas.microsoft.com/office/drawing/2014/main" xmlns="" id="{AB079219-4E55-4E86-B5FB-25D45D0E7E5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07389" y="1806823"/>
            <a:ext cx="6145131" cy="4723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2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savinuti kut 3">
            <a:extLst>
              <a:ext uri="{FF2B5EF4-FFF2-40B4-BE49-F238E27FC236}">
                <a16:creationId xmlns:a16="http://schemas.microsoft.com/office/drawing/2014/main" xmlns="" id="{9FA1F401-A9AE-472F-BD9F-56415AD945D5}"/>
              </a:ext>
            </a:extLst>
          </p:cNvPr>
          <p:cNvSpPr/>
          <p:nvPr/>
        </p:nvSpPr>
        <p:spPr>
          <a:xfrm>
            <a:off x="471340" y="1272619"/>
            <a:ext cx="11317248" cy="5438527"/>
          </a:xfrm>
          <a:custGeom>
            <a:avLst/>
            <a:gdLst>
              <a:gd name="connsiteX0" fmla="*/ 0 w 11317248"/>
              <a:gd name="connsiteY0" fmla="*/ 0 h 5438527"/>
              <a:gd name="connsiteX1" fmla="*/ 11317248 w 11317248"/>
              <a:gd name="connsiteY1" fmla="*/ 0 h 5438527"/>
              <a:gd name="connsiteX2" fmla="*/ 11317248 w 11317248"/>
              <a:gd name="connsiteY2" fmla="*/ 4532088 h 5438527"/>
              <a:gd name="connsiteX3" fmla="*/ 10410809 w 11317248"/>
              <a:gd name="connsiteY3" fmla="*/ 5438527 h 5438527"/>
              <a:gd name="connsiteX4" fmla="*/ 0 w 11317248"/>
              <a:gd name="connsiteY4" fmla="*/ 5438527 h 5438527"/>
              <a:gd name="connsiteX5" fmla="*/ 0 w 11317248"/>
              <a:gd name="connsiteY5" fmla="*/ 0 h 5438527"/>
              <a:gd name="connsiteX0" fmla="*/ 10410809 w 11317248"/>
              <a:gd name="connsiteY0" fmla="*/ 5438527 h 5438527"/>
              <a:gd name="connsiteX1" fmla="*/ 10592097 w 11317248"/>
              <a:gd name="connsiteY1" fmla="*/ 4713376 h 5438527"/>
              <a:gd name="connsiteX2" fmla="*/ 11317248 w 11317248"/>
              <a:gd name="connsiteY2" fmla="*/ 4532088 h 5438527"/>
              <a:gd name="connsiteX3" fmla="*/ 10410809 w 11317248"/>
              <a:gd name="connsiteY3" fmla="*/ 5438527 h 5438527"/>
              <a:gd name="connsiteX0" fmla="*/ 10410809 w 11317248"/>
              <a:gd name="connsiteY0" fmla="*/ 5438527 h 5438527"/>
              <a:gd name="connsiteX1" fmla="*/ 10592097 w 11317248"/>
              <a:gd name="connsiteY1" fmla="*/ 4713376 h 5438527"/>
              <a:gd name="connsiteX2" fmla="*/ 11317248 w 11317248"/>
              <a:gd name="connsiteY2" fmla="*/ 4532088 h 5438527"/>
              <a:gd name="connsiteX3" fmla="*/ 10410809 w 11317248"/>
              <a:gd name="connsiteY3" fmla="*/ 5438527 h 5438527"/>
              <a:gd name="connsiteX4" fmla="*/ 0 w 11317248"/>
              <a:gd name="connsiteY4" fmla="*/ 5438527 h 5438527"/>
              <a:gd name="connsiteX5" fmla="*/ 0 w 11317248"/>
              <a:gd name="connsiteY5" fmla="*/ 0 h 5438527"/>
              <a:gd name="connsiteX6" fmla="*/ 11317248 w 11317248"/>
              <a:gd name="connsiteY6" fmla="*/ 0 h 5438527"/>
              <a:gd name="connsiteX7" fmla="*/ 11317248 w 11317248"/>
              <a:gd name="connsiteY7" fmla="*/ 4532088 h 543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7248" h="5438527" stroke="0" extrusionOk="0">
                <a:moveTo>
                  <a:pt x="0" y="0"/>
                </a:moveTo>
                <a:cubicBezTo>
                  <a:pt x="3415000" y="136036"/>
                  <a:pt x="6116080" y="-133933"/>
                  <a:pt x="11317248" y="0"/>
                </a:cubicBezTo>
                <a:cubicBezTo>
                  <a:pt x="11416149" y="2200243"/>
                  <a:pt x="11401692" y="2285110"/>
                  <a:pt x="11317248" y="4532088"/>
                </a:cubicBezTo>
                <a:cubicBezTo>
                  <a:pt x="11203453" y="4660684"/>
                  <a:pt x="10579684" y="5281376"/>
                  <a:pt x="10410809" y="5438527"/>
                </a:cubicBezTo>
                <a:cubicBezTo>
                  <a:pt x="5446675" y="5501950"/>
                  <a:pt x="2021994" y="5412289"/>
                  <a:pt x="0" y="5438527"/>
                </a:cubicBezTo>
                <a:cubicBezTo>
                  <a:pt x="58356" y="4588364"/>
                  <a:pt x="-10409" y="1053061"/>
                  <a:pt x="0" y="0"/>
                </a:cubicBezTo>
                <a:close/>
              </a:path>
              <a:path w="11317248" h="5438527" fill="darkenLess" stroke="0" extrusionOk="0">
                <a:moveTo>
                  <a:pt x="10410809" y="5438527"/>
                </a:moveTo>
                <a:cubicBezTo>
                  <a:pt x="10439382" y="5141702"/>
                  <a:pt x="10519622" y="5016487"/>
                  <a:pt x="10592097" y="4713376"/>
                </a:cubicBezTo>
                <a:cubicBezTo>
                  <a:pt x="10886461" y="4605126"/>
                  <a:pt x="11206200" y="4604773"/>
                  <a:pt x="11317248" y="4532088"/>
                </a:cubicBezTo>
                <a:cubicBezTo>
                  <a:pt x="11028041" y="4781002"/>
                  <a:pt x="10764185" y="5228786"/>
                  <a:pt x="10410809" y="5438527"/>
                </a:cubicBezTo>
                <a:close/>
              </a:path>
              <a:path w="11317248" h="5438527" fill="none" extrusionOk="0">
                <a:moveTo>
                  <a:pt x="10410809" y="5438527"/>
                </a:moveTo>
                <a:cubicBezTo>
                  <a:pt x="10469210" y="5211638"/>
                  <a:pt x="10582169" y="4862033"/>
                  <a:pt x="10592097" y="4713376"/>
                </a:cubicBezTo>
                <a:cubicBezTo>
                  <a:pt x="10863176" y="4668542"/>
                  <a:pt x="11084892" y="4654033"/>
                  <a:pt x="11317248" y="4532088"/>
                </a:cubicBezTo>
                <a:cubicBezTo>
                  <a:pt x="10917653" y="5037775"/>
                  <a:pt x="10698054" y="5033171"/>
                  <a:pt x="10410809" y="5438527"/>
                </a:cubicBezTo>
                <a:cubicBezTo>
                  <a:pt x="5231681" y="5473716"/>
                  <a:pt x="2337071" y="5515754"/>
                  <a:pt x="0" y="5438527"/>
                </a:cubicBezTo>
                <a:cubicBezTo>
                  <a:pt x="147549" y="2799559"/>
                  <a:pt x="58320" y="1810475"/>
                  <a:pt x="0" y="0"/>
                </a:cubicBezTo>
                <a:cubicBezTo>
                  <a:pt x="1500338" y="-6091"/>
                  <a:pt x="6592506" y="14470"/>
                  <a:pt x="11317248" y="0"/>
                </a:cubicBezTo>
                <a:cubicBezTo>
                  <a:pt x="11192274" y="729541"/>
                  <a:pt x="11256323" y="3529388"/>
                  <a:pt x="11317248" y="4532088"/>
                </a:cubicBezTo>
              </a:path>
              <a:path w="11317248" h="5438527" fill="none" stroke="0" extrusionOk="0">
                <a:moveTo>
                  <a:pt x="10410809" y="5438527"/>
                </a:moveTo>
                <a:cubicBezTo>
                  <a:pt x="10484578" y="5288311"/>
                  <a:pt x="10544640" y="4839645"/>
                  <a:pt x="10592097" y="4713376"/>
                </a:cubicBezTo>
                <a:cubicBezTo>
                  <a:pt x="10851865" y="4659592"/>
                  <a:pt x="10998746" y="4675317"/>
                  <a:pt x="11317248" y="4532088"/>
                </a:cubicBezTo>
                <a:cubicBezTo>
                  <a:pt x="10805618" y="4886235"/>
                  <a:pt x="10465451" y="5253358"/>
                  <a:pt x="10410809" y="5438527"/>
                </a:cubicBezTo>
                <a:cubicBezTo>
                  <a:pt x="5835285" y="5358115"/>
                  <a:pt x="1659621" y="5431303"/>
                  <a:pt x="0" y="5438527"/>
                </a:cubicBezTo>
                <a:cubicBezTo>
                  <a:pt x="-52056" y="4596397"/>
                  <a:pt x="80868" y="1440090"/>
                  <a:pt x="0" y="0"/>
                </a:cubicBezTo>
                <a:cubicBezTo>
                  <a:pt x="2751463" y="103891"/>
                  <a:pt x="8495137" y="-50287"/>
                  <a:pt x="11317248" y="0"/>
                </a:cubicBezTo>
                <a:cubicBezTo>
                  <a:pt x="11379433" y="1601181"/>
                  <a:pt x="11197945" y="3372415"/>
                  <a:pt x="11317248" y="4532088"/>
                </a:cubicBezTo>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xmlns="" sd="3615050570">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2800" b="1" dirty="0">
              <a:solidFill>
                <a:schemeClr val="tx1"/>
              </a:solidFill>
              <a:effectLst/>
              <a:ea typeface="Calibri" panose="020F0502020204030204" pitchFamily="34" charset="0"/>
              <a:cs typeface="Times New Roman" panose="02020603050405020304" pitchFamily="18" charset="0"/>
            </a:endParaRPr>
          </a:p>
          <a:p>
            <a:pPr algn="ctr"/>
            <a:endParaRPr lang="hr-HR" sz="2800" b="1" dirty="0">
              <a:solidFill>
                <a:schemeClr val="tx1"/>
              </a:solidFill>
              <a:ea typeface="Calibri" panose="020F0502020204030204" pitchFamily="34" charset="0"/>
              <a:cs typeface="Times New Roman" panose="02020603050405020304" pitchFamily="18" charset="0"/>
            </a:endParaRPr>
          </a:p>
          <a:p>
            <a:pPr algn="ctr"/>
            <a:endParaRPr lang="hr-HR" sz="2800" b="1" dirty="0">
              <a:solidFill>
                <a:schemeClr val="tx1"/>
              </a:solidFill>
              <a:effectLst/>
              <a:ea typeface="Calibri" panose="020F0502020204030204" pitchFamily="34" charset="0"/>
              <a:cs typeface="Times New Roman" panose="02020603050405020304" pitchFamily="18" charset="0"/>
            </a:endParaRPr>
          </a:p>
          <a:p>
            <a:pPr algn="ctr"/>
            <a:endParaRPr lang="hr-HR" sz="2800" b="1" dirty="0">
              <a:solidFill>
                <a:schemeClr val="tx1"/>
              </a:solidFill>
              <a:effectLst/>
              <a:ea typeface="Calibri" panose="020F0502020204030204" pitchFamily="34" charset="0"/>
              <a:cs typeface="Times New Roman" panose="02020603050405020304" pitchFamily="18" charset="0"/>
            </a:endParaRPr>
          </a:p>
          <a:p>
            <a:pPr algn="ctr"/>
            <a:endParaRPr lang="hr-HR" sz="3600" b="1" dirty="0">
              <a:solidFill>
                <a:schemeClr val="tx1"/>
              </a:solidFill>
              <a:effectLst/>
              <a:ea typeface="Calibri" panose="020F0502020204030204" pitchFamily="34" charset="0"/>
              <a:cs typeface="Times New Roman" panose="02020603050405020304" pitchFamily="18" charset="0"/>
            </a:endParaRPr>
          </a:p>
          <a:p>
            <a:pPr algn="ctr"/>
            <a:endParaRPr lang="hr-HR" sz="3600" b="1" dirty="0">
              <a:solidFill>
                <a:schemeClr val="tx1"/>
              </a:solidFill>
              <a:ea typeface="Calibri" panose="020F0502020204030204" pitchFamily="34" charset="0"/>
              <a:cs typeface="Times New Roman" panose="02020603050405020304" pitchFamily="18" charset="0"/>
            </a:endParaRPr>
          </a:p>
          <a:p>
            <a:pPr algn="ctr"/>
            <a:endParaRPr lang="hr-HR" sz="3600" b="1" dirty="0">
              <a:solidFill>
                <a:schemeClr val="tx1"/>
              </a:solidFill>
              <a:effectLst/>
              <a:ea typeface="Calibri" panose="020F0502020204030204" pitchFamily="34" charset="0"/>
              <a:cs typeface="Times New Roman" panose="02020603050405020304" pitchFamily="18" charset="0"/>
            </a:endParaRPr>
          </a:p>
          <a:p>
            <a:pPr algn="ctr"/>
            <a:endParaRPr lang="hr-HR" sz="3600" b="1" dirty="0">
              <a:solidFill>
                <a:schemeClr val="tx1"/>
              </a:solidFill>
              <a:ea typeface="Calibri" panose="020F0502020204030204" pitchFamily="34" charset="0"/>
              <a:cs typeface="Times New Roman" panose="02020603050405020304" pitchFamily="18" charset="0"/>
            </a:endParaRPr>
          </a:p>
          <a:p>
            <a:pPr algn="ctr"/>
            <a:endParaRPr lang="hr-HR" sz="4000" b="1" dirty="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endParaRPr lang="hr-HR" sz="1800" b="1" dirty="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endParaRPr lang="hr-HR" sz="1800" b="1" dirty="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endParaRPr lang="hr-HR" b="1" dirty="0">
              <a:solidFill>
                <a:schemeClr val="tx1"/>
              </a:solidFill>
              <a:ea typeface="Calibri" panose="020F0502020204030204" pitchFamily="34" charset="0"/>
              <a:cs typeface="Times New Roman" panose="02020603050405020304" pitchFamily="18" charset="0"/>
            </a:endParaRPr>
          </a:p>
          <a:p>
            <a:pPr algn="ctr">
              <a:lnSpc>
                <a:spcPct val="115000"/>
              </a:lnSpc>
              <a:spcAft>
                <a:spcPts val="1000"/>
              </a:spcAft>
            </a:pPr>
            <a:endParaRPr lang="hr-HR" sz="1800" b="1" dirty="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endParaRPr lang="hr-HR" sz="2400" b="1" dirty="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endParaRPr lang="hr-HR" sz="2400" b="1" dirty="0">
              <a:solidFill>
                <a:schemeClr val="tx1"/>
              </a:solidFill>
              <a:ea typeface="Calibri" panose="020F0502020204030204" pitchFamily="34" charset="0"/>
              <a:cs typeface="Times New Roman" panose="02020603050405020304" pitchFamily="18" charset="0"/>
            </a:endParaRPr>
          </a:p>
          <a:p>
            <a:pPr algn="ctr">
              <a:lnSpc>
                <a:spcPct val="115000"/>
              </a:lnSpc>
              <a:spcAft>
                <a:spcPts val="1000"/>
              </a:spcAft>
            </a:pPr>
            <a:endParaRPr lang="hr-HR" sz="2400" b="1" dirty="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endParaRPr lang="hr-HR" sz="2400" b="1" dirty="0">
              <a:solidFill>
                <a:schemeClr val="tx1"/>
              </a:solidFill>
              <a:ea typeface="Calibri" panose="020F0502020204030204" pitchFamily="34" charset="0"/>
              <a:cs typeface="Times New Roman" panose="02020603050405020304" pitchFamily="18" charset="0"/>
            </a:endParaRPr>
          </a:p>
          <a:p>
            <a:pPr algn="ctr">
              <a:lnSpc>
                <a:spcPct val="115000"/>
              </a:lnSpc>
              <a:spcAft>
                <a:spcPts val="1000"/>
              </a:spcAft>
            </a:pPr>
            <a:endParaRPr lang="hr-HR" sz="2400" b="1" dirty="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r>
              <a:rPr lang="hr-HR" sz="2800" b="1" dirty="0">
                <a:solidFill>
                  <a:schemeClr val="tx1"/>
                </a:solidFill>
                <a:effectLst/>
                <a:ea typeface="Calibri" panose="020F0502020204030204" pitchFamily="34" charset="0"/>
                <a:cs typeface="Times New Roman" panose="02020603050405020304" pitchFamily="18" charset="0"/>
              </a:rPr>
              <a:t>Umjetnost i kultura između dva rata</a:t>
            </a:r>
            <a:endParaRPr lang="hr-HR" sz="2800" dirty="0">
              <a:solidFill>
                <a:schemeClr val="tx1"/>
              </a:solidFill>
              <a:effectLst/>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itchFamily="34" charset="0"/>
              <a:buChar char="•"/>
            </a:pPr>
            <a:r>
              <a:rPr lang="hr-HR" sz="2000" b="1" dirty="0">
                <a:solidFill>
                  <a:schemeClr val="tx1"/>
                </a:solidFill>
                <a:ea typeface="Calibri" panose="020F0502020204030204" pitchFamily="34" charset="0"/>
                <a:cs typeface="Times New Roman" panose="02020603050405020304" pitchFamily="18" charset="0"/>
              </a:rPr>
              <a:t>n</a:t>
            </a:r>
            <a:r>
              <a:rPr lang="hr-HR" sz="2000" b="1" dirty="0">
                <a:solidFill>
                  <a:schemeClr val="tx1"/>
                </a:solidFill>
                <a:effectLst/>
                <a:ea typeface="Calibri" panose="020F0502020204030204" pitchFamily="34" charset="0"/>
                <a:cs typeface="Times New Roman" panose="02020603050405020304" pitchFamily="18" charset="0"/>
              </a:rPr>
              <a:t>adrealizam – </a:t>
            </a:r>
            <a:r>
              <a:rPr lang="hr-HR" sz="2000" dirty="0">
                <a:solidFill>
                  <a:schemeClr val="tx1"/>
                </a:solidFill>
                <a:effectLst/>
                <a:ea typeface="Calibri" panose="020F0502020204030204" pitchFamily="34" charset="0"/>
                <a:cs typeface="Times New Roman" panose="02020603050405020304" pitchFamily="18" charset="0"/>
              </a:rPr>
              <a:t>umjetnički pokret, nadrealisti napuštaju prikazivanje stvarnosti i svakodnevnu logiku</a:t>
            </a:r>
          </a:p>
          <a:p>
            <a:pPr marL="285750" indent="-285750">
              <a:lnSpc>
                <a:spcPct val="115000"/>
              </a:lnSpc>
              <a:spcAft>
                <a:spcPts val="1000"/>
              </a:spcAft>
              <a:buFont typeface="Arial" pitchFamily="34" charset="0"/>
              <a:buChar char="•"/>
            </a:pPr>
            <a:r>
              <a:rPr lang="hr-HR" sz="2000" dirty="0">
                <a:solidFill>
                  <a:schemeClr val="tx1"/>
                </a:solidFill>
                <a:ea typeface="Calibri" panose="020F0502020204030204" pitchFamily="34" charset="0"/>
                <a:cs typeface="Times New Roman" panose="02020603050405020304" pitchFamily="18" charset="0"/>
              </a:rPr>
              <a:t>n</a:t>
            </a:r>
            <a:r>
              <a:rPr lang="hr-HR" sz="2000" dirty="0">
                <a:solidFill>
                  <a:schemeClr val="tx1"/>
                </a:solidFill>
                <a:effectLst/>
                <a:ea typeface="Calibri" panose="020F0502020204030204" pitchFamily="34" charset="0"/>
                <a:cs typeface="Times New Roman" panose="02020603050405020304" pitchFamily="18" charset="0"/>
              </a:rPr>
              <a:t>ajpoznatiji slikari: Salvador Dali, Pablo Picasso, </a:t>
            </a:r>
            <a:r>
              <a:rPr lang="hr-HR" sz="2000" dirty="0" err="1">
                <a:solidFill>
                  <a:schemeClr val="tx1"/>
                </a:solidFill>
                <a:effectLst/>
                <a:ea typeface="Calibri" panose="020F0502020204030204" pitchFamily="34" charset="0"/>
                <a:cs typeface="Times New Roman" panose="02020603050405020304" pitchFamily="18" charset="0"/>
              </a:rPr>
              <a:t>Frida</a:t>
            </a:r>
            <a:r>
              <a:rPr lang="hr-HR" sz="2000" dirty="0">
                <a:solidFill>
                  <a:schemeClr val="tx1"/>
                </a:solidFill>
                <a:effectLst/>
                <a:ea typeface="Calibri" panose="020F0502020204030204" pitchFamily="34" charset="0"/>
                <a:cs typeface="Times New Roman" panose="02020603050405020304" pitchFamily="18" charset="0"/>
              </a:rPr>
              <a:t> Kahlo</a:t>
            </a:r>
          </a:p>
          <a:p>
            <a:pPr marL="285750" indent="-285750">
              <a:lnSpc>
                <a:spcPct val="115000"/>
              </a:lnSpc>
              <a:spcAft>
                <a:spcPts val="1000"/>
              </a:spcAft>
              <a:buFont typeface="Arial" pitchFamily="34" charset="0"/>
              <a:buChar char="•"/>
            </a:pPr>
            <a:r>
              <a:rPr lang="hr-HR" sz="2000" dirty="0">
                <a:solidFill>
                  <a:schemeClr val="tx1"/>
                </a:solidFill>
                <a:ea typeface="Calibri" panose="020F0502020204030204" pitchFamily="34" charset="0"/>
                <a:cs typeface="Times New Roman" panose="02020603050405020304" pitchFamily="18" charset="0"/>
              </a:rPr>
              <a:t>najpoznatiji pisci: Ernest Hemingway, George Orwell, Virginia Woolf</a:t>
            </a:r>
          </a:p>
          <a:p>
            <a:pPr marL="285750" indent="-285750">
              <a:lnSpc>
                <a:spcPct val="115000"/>
              </a:lnSpc>
              <a:spcAft>
                <a:spcPts val="1000"/>
              </a:spcAft>
              <a:buFont typeface="Arial" pitchFamily="34" charset="0"/>
              <a:buChar char="•"/>
            </a:pPr>
            <a:r>
              <a:rPr lang="hr-HR" sz="2000" dirty="0">
                <a:solidFill>
                  <a:schemeClr val="tx1"/>
                </a:solidFill>
                <a:ea typeface="Calibri" panose="020F0502020204030204" pitchFamily="34" charset="0"/>
                <a:cs typeface="Times New Roman" panose="02020603050405020304" pitchFamily="18" charset="0"/>
              </a:rPr>
              <a:t>najpoznatiji skladatelj: Igor </a:t>
            </a:r>
            <a:r>
              <a:rPr lang="hr-HR" sz="2000" dirty="0" err="1">
                <a:solidFill>
                  <a:schemeClr val="tx1"/>
                </a:solidFill>
                <a:ea typeface="Calibri" panose="020F0502020204030204" pitchFamily="34" charset="0"/>
                <a:cs typeface="Times New Roman" panose="02020603050405020304" pitchFamily="18" charset="0"/>
              </a:rPr>
              <a:t>Stravinski</a:t>
            </a:r>
            <a:endParaRPr lang="hr-HR" sz="2000" dirty="0">
              <a:solidFill>
                <a:schemeClr val="tx1"/>
              </a:solidFill>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itchFamily="34" charset="0"/>
              <a:buChar char="•"/>
            </a:pPr>
            <a:r>
              <a:rPr lang="hr-HR" sz="2000" dirty="0">
                <a:solidFill>
                  <a:schemeClr val="tx1"/>
                </a:solidFill>
                <a:ea typeface="Calibri" panose="020F0502020204030204" pitchFamily="34" charset="0"/>
                <a:cs typeface="Times New Roman" panose="02020603050405020304" pitchFamily="18" charset="0"/>
              </a:rPr>
              <a:t>najpoznatiji umjetnici u Hrvatskoj: Ivan Meštrović, </a:t>
            </a:r>
            <a:r>
              <a:rPr lang="hr-HR" sz="2000" b="0" dirty="0">
                <a:solidFill>
                  <a:schemeClr val="tx1"/>
                </a:solidFill>
                <a:effectLst/>
              </a:rPr>
              <a:t>Vladimir Becić, Ljubo Babić, Miroslav Krleža, Vladimir Nazor, Marija Jurić Zagorka</a:t>
            </a:r>
            <a:endParaRPr lang="hr-HR" sz="2000" dirty="0">
              <a:solidFill>
                <a:schemeClr val="tx1"/>
              </a:solidFill>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itchFamily="34" charset="0"/>
              <a:buChar char="•"/>
            </a:pPr>
            <a:r>
              <a:rPr lang="hr-HR" sz="2000" dirty="0">
                <a:solidFill>
                  <a:schemeClr val="tx1"/>
                </a:solidFill>
                <a:effectLst/>
                <a:ea typeface="Calibri" panose="020F0502020204030204" pitchFamily="34" charset="0"/>
                <a:cs typeface="Times New Roman" panose="02020603050405020304" pitchFamily="18" charset="0"/>
              </a:rPr>
              <a:t>umjetnici između dva rata – ili se protivili režimu svoje države ili ga umjetnički podupirali</a:t>
            </a:r>
          </a:p>
          <a:p>
            <a:pPr marL="285750" indent="-285750">
              <a:lnSpc>
                <a:spcPct val="115000"/>
              </a:lnSpc>
              <a:spcAft>
                <a:spcPts val="1000"/>
              </a:spcAft>
              <a:buFont typeface="Arial" pitchFamily="34" charset="0"/>
              <a:buChar char="•"/>
            </a:pPr>
            <a:r>
              <a:rPr lang="hr-HR" sz="2000" b="1" dirty="0">
                <a:solidFill>
                  <a:schemeClr val="tx1"/>
                </a:solidFill>
                <a:effectLst/>
                <a:ea typeface="Calibri" panose="020F0502020204030204" pitchFamily="34" charset="0"/>
                <a:cs typeface="Times New Roman" panose="02020603050405020304" pitchFamily="18" charset="0"/>
              </a:rPr>
              <a:t>PROPAGANDA</a:t>
            </a:r>
            <a:r>
              <a:rPr lang="hr-HR" sz="2000" dirty="0">
                <a:solidFill>
                  <a:schemeClr val="tx1"/>
                </a:solidFill>
                <a:effectLst/>
                <a:ea typeface="Calibri" panose="020F0502020204030204" pitchFamily="34" charset="0"/>
                <a:cs typeface="Times New Roman" panose="02020603050405020304" pitchFamily="18" charset="0"/>
              </a:rPr>
              <a:t> – preko umjetnosti se moglo utjecati na društvo</a:t>
            </a:r>
          </a:p>
          <a:p>
            <a:pPr marL="457200">
              <a:lnSpc>
                <a:spcPct val="107000"/>
              </a:lnSpc>
              <a:spcAft>
                <a:spcPts val="800"/>
              </a:spcAft>
            </a:pPr>
            <a:r>
              <a:rPr lang="hr-HR" sz="2000" dirty="0">
                <a:solidFill>
                  <a:schemeClr val="tx1"/>
                </a:solidFill>
                <a:effectLst/>
                <a:ea typeface="Calibri" panose="020F0502020204030204" pitchFamily="34" charset="0"/>
                <a:cs typeface="Times New Roman" panose="02020603050405020304" pitchFamily="18" charset="0"/>
              </a:rPr>
              <a:t>→ propagandna umjetnost – posebno u totalitarnim </a:t>
            </a:r>
            <a:r>
              <a:rPr lang="hr-HR" sz="2000">
                <a:solidFill>
                  <a:schemeClr val="tx1"/>
                </a:solidFill>
                <a:effectLst/>
                <a:ea typeface="Calibri" panose="020F0502020204030204" pitchFamily="34" charset="0"/>
                <a:cs typeface="Times New Roman" panose="02020603050405020304" pitchFamily="18" charset="0"/>
              </a:rPr>
              <a:t>režimima </a:t>
            </a:r>
            <a:r>
              <a:rPr lang="hr-HR" sz="2000" smtClean="0">
                <a:solidFill>
                  <a:schemeClr val="tx1"/>
                </a:solidFill>
                <a:effectLst/>
                <a:ea typeface="Calibri" panose="020F0502020204030204" pitchFamily="34" charset="0"/>
                <a:cs typeface="Times New Roman" panose="02020603050405020304" pitchFamily="18" charset="0"/>
              </a:rPr>
              <a:t>– filmovi</a:t>
            </a:r>
            <a:r>
              <a:rPr lang="hr-HR" sz="2000" dirty="0">
                <a:solidFill>
                  <a:schemeClr val="tx1"/>
                </a:solidFill>
                <a:effectLst/>
                <a:ea typeface="Calibri" panose="020F0502020204030204" pitchFamily="34" charset="0"/>
                <a:cs typeface="Times New Roman" panose="02020603050405020304" pitchFamily="18" charset="0"/>
              </a:rPr>
              <a:t>, slike, pjesme </a:t>
            </a:r>
          </a:p>
          <a:p>
            <a:pPr marL="285750" indent="-285750">
              <a:lnSpc>
                <a:spcPct val="115000"/>
              </a:lnSpc>
              <a:spcAft>
                <a:spcPts val="1000"/>
              </a:spcAft>
              <a:buFontTx/>
              <a:buChar char="-"/>
            </a:pPr>
            <a:endParaRPr lang="hr-HR" dirty="0">
              <a:solidFill>
                <a:schemeClr val="tx1"/>
              </a:solidFill>
              <a:ea typeface="Calibri" panose="020F0502020204030204" pitchFamily="34" charset="0"/>
            </a:endParaRPr>
          </a:p>
          <a:p>
            <a:pPr marL="285750" indent="-285750">
              <a:lnSpc>
                <a:spcPct val="115000"/>
              </a:lnSpc>
              <a:spcAft>
                <a:spcPts val="1000"/>
              </a:spcAft>
              <a:buFontTx/>
              <a:buChar char="-"/>
            </a:pPr>
            <a:endParaRPr lang="hr-HR" dirty="0">
              <a:solidFill>
                <a:schemeClr val="tx1"/>
              </a:solidFill>
              <a:ea typeface="Calibri" panose="020F0502020204030204" pitchFamily="34" charset="0"/>
            </a:endParaRPr>
          </a:p>
          <a:p>
            <a:pPr marL="285750" indent="-285750">
              <a:lnSpc>
                <a:spcPct val="115000"/>
              </a:lnSpc>
              <a:spcAft>
                <a:spcPts val="1000"/>
              </a:spcAft>
              <a:buFontTx/>
              <a:buChar char="-"/>
            </a:pPr>
            <a:endParaRPr lang="hr-HR" dirty="0">
              <a:solidFill>
                <a:schemeClr val="tx1"/>
              </a:solidFill>
              <a:ea typeface="Calibri" panose="020F0502020204030204" pitchFamily="34" charset="0"/>
            </a:endParaRPr>
          </a:p>
          <a:p>
            <a:pPr marL="285750" indent="-285750">
              <a:lnSpc>
                <a:spcPct val="115000"/>
              </a:lnSpc>
              <a:spcAft>
                <a:spcPts val="1000"/>
              </a:spcAft>
              <a:buFontTx/>
              <a:buChar char="-"/>
            </a:pPr>
            <a:endParaRPr lang="hr-HR" sz="1800" dirty="0">
              <a:solidFill>
                <a:schemeClr val="tx1"/>
              </a:solidFill>
              <a:effectLst/>
              <a:ea typeface="Calibri" panose="020F0502020204030204" pitchFamily="34" charset="0"/>
            </a:endParaRPr>
          </a:p>
          <a:p>
            <a:pPr marL="285750" indent="-285750">
              <a:buFontTx/>
              <a:buChar char="-"/>
            </a:pPr>
            <a:endParaRPr lang="hr-HR" i="0" dirty="0">
              <a:solidFill>
                <a:schemeClr val="tx1"/>
              </a:solidFill>
              <a:effectLst/>
            </a:endParaRPr>
          </a:p>
          <a:p>
            <a:pPr marL="285750" indent="-285750">
              <a:lnSpc>
                <a:spcPct val="115000"/>
              </a:lnSpc>
              <a:spcAft>
                <a:spcPts val="1000"/>
              </a:spcAft>
              <a:buFontTx/>
              <a:buChar char="-"/>
            </a:pPr>
            <a:endParaRPr lang="hr-HR" i="0" dirty="0">
              <a:solidFill>
                <a:schemeClr val="tx1"/>
              </a:solidFill>
              <a:effectLst/>
            </a:endParaRPr>
          </a:p>
          <a:p>
            <a:pPr marL="285750" indent="-285750">
              <a:lnSpc>
                <a:spcPct val="115000"/>
              </a:lnSpc>
              <a:spcAft>
                <a:spcPts val="1000"/>
              </a:spcAft>
              <a:buFontTx/>
              <a:buChar char="-"/>
            </a:pPr>
            <a:endParaRPr lang="hr-HR" i="0" dirty="0">
              <a:solidFill>
                <a:schemeClr val="tx1"/>
              </a:solidFill>
              <a:effectLst/>
            </a:endParaRPr>
          </a:p>
          <a:p>
            <a:pPr marL="285750" indent="-285750">
              <a:lnSpc>
                <a:spcPct val="115000"/>
              </a:lnSpc>
              <a:spcAft>
                <a:spcPts val="1000"/>
              </a:spcAft>
              <a:buFontTx/>
              <a:buChar char="-"/>
            </a:pPr>
            <a:endParaRPr lang="hr-HR" sz="1800" dirty="0">
              <a:solidFill>
                <a:schemeClr val="tx1"/>
              </a:solidFill>
              <a:effectLst/>
              <a:ea typeface="Calibri" panose="020F0502020204030204" pitchFamily="34" charset="0"/>
              <a:cs typeface="Times New Roman" panose="02020603050405020304" pitchFamily="18" charset="0"/>
            </a:endParaRPr>
          </a:p>
          <a:p>
            <a:pPr marL="285750" indent="-285750">
              <a:lnSpc>
                <a:spcPct val="115000"/>
              </a:lnSpc>
              <a:spcAft>
                <a:spcPts val="1000"/>
              </a:spcAft>
              <a:buFontTx/>
              <a:buChar char="-"/>
            </a:pPr>
            <a:endParaRPr lang="hr-HR" sz="1800" dirty="0">
              <a:solidFill>
                <a:schemeClr val="tx1"/>
              </a:solidFill>
              <a:effectLst/>
              <a:ea typeface="Calibri" panose="020F0502020204030204" pitchFamily="34" charset="0"/>
              <a:cs typeface="Times New Roman" panose="02020603050405020304" pitchFamily="18" charset="0"/>
            </a:endParaRPr>
          </a:p>
          <a:p>
            <a:pPr marL="285750" indent="-285750">
              <a:lnSpc>
                <a:spcPct val="115000"/>
              </a:lnSpc>
              <a:spcAft>
                <a:spcPts val="1000"/>
              </a:spcAft>
              <a:buFontTx/>
              <a:buChar char="-"/>
            </a:pPr>
            <a:endParaRPr lang="hr-HR" sz="1800" dirty="0">
              <a:solidFill>
                <a:schemeClr val="tx1"/>
              </a:solidFill>
              <a:effectLst/>
              <a:ea typeface="Calibri" panose="020F0502020204030204" pitchFamily="34" charset="0"/>
              <a:cs typeface="Times New Roman" panose="02020603050405020304" pitchFamily="18" charset="0"/>
            </a:endParaRPr>
          </a:p>
          <a:p>
            <a:pPr marL="285750" indent="-285750">
              <a:lnSpc>
                <a:spcPct val="115000"/>
              </a:lnSpc>
              <a:spcAft>
                <a:spcPts val="1000"/>
              </a:spcAft>
              <a:buFontTx/>
              <a:buChar char="-"/>
            </a:pPr>
            <a:endParaRPr lang="hr-HR" sz="1800" dirty="0">
              <a:solidFill>
                <a:schemeClr val="tx1"/>
              </a:solidFill>
              <a:effectLst/>
              <a:ea typeface="Calibri" panose="020F0502020204030204" pitchFamily="34" charset="0"/>
              <a:cs typeface="Times New Roman" panose="02020603050405020304" pitchFamily="18" charset="0"/>
            </a:endParaRPr>
          </a:p>
          <a:p>
            <a:pPr marL="285750" indent="-285750">
              <a:buFontTx/>
              <a:buChar char="-"/>
            </a:pPr>
            <a:endParaRPr lang="hr-HR" dirty="0">
              <a:solidFill>
                <a:schemeClr val="tx1"/>
              </a:solidFill>
              <a:effectLst/>
              <a:ea typeface="Calibri" panose="020F0502020204030204" pitchFamily="34" charset="0"/>
              <a:cs typeface="Times New Roman" panose="02020603050405020304" pitchFamily="18" charset="0"/>
            </a:endParaRPr>
          </a:p>
          <a:p>
            <a:pPr lvl="0">
              <a:lnSpc>
                <a:spcPct val="107000"/>
              </a:lnSpc>
            </a:pPr>
            <a:endParaRPr lang="hr-HR" sz="2400" dirty="0">
              <a:solidFill>
                <a:schemeClr val="tx1"/>
              </a:solidFill>
              <a:ea typeface="Calibri" panose="020F0502020204030204" pitchFamily="34" charset="0"/>
              <a:cs typeface="Times New Roman" panose="02020603050405020304" pitchFamily="18" charset="0"/>
            </a:endParaRPr>
          </a:p>
          <a:p>
            <a:pPr lvl="0">
              <a:lnSpc>
                <a:spcPct val="107000"/>
              </a:lnSpc>
            </a:pPr>
            <a:endParaRPr lang="hr-HR" sz="24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buFont typeface="Calibri Light" panose="020F0302020204030204" pitchFamily="34" charset="0"/>
              <a:buChar char="-"/>
            </a:pPr>
            <a:endParaRPr lang="hr-HR" sz="2400" dirty="0">
              <a:solidFill>
                <a:schemeClr val="tx1"/>
              </a:solidFill>
              <a:ea typeface="Calibri" panose="020F0502020204030204" pitchFamily="34" charset="0"/>
              <a:cs typeface="Times New Roman" panose="02020603050405020304" pitchFamily="18" charset="0"/>
            </a:endParaRPr>
          </a:p>
          <a:p>
            <a:pPr marL="342900" lvl="0" indent="-342900">
              <a:lnSpc>
                <a:spcPct val="107000"/>
              </a:lnSpc>
              <a:buFont typeface="Calibri Light" panose="020F0302020204030204" pitchFamily="34" charset="0"/>
              <a:buChar char="-"/>
            </a:pPr>
            <a:endParaRPr lang="hr-HR" sz="2400" dirty="0">
              <a:solidFill>
                <a:schemeClr val="tx1"/>
              </a:solidFill>
              <a:effectLst/>
              <a:ea typeface="Calibri" panose="020F0502020204030204" pitchFamily="34" charset="0"/>
              <a:cs typeface="Times New Roman" panose="02020603050405020304" pitchFamily="18" charset="0"/>
            </a:endParaRPr>
          </a:p>
          <a:p>
            <a:pPr algn="ctr"/>
            <a:endParaRPr lang="hr-HR" sz="3200" b="1" dirty="0">
              <a:solidFill>
                <a:schemeClr val="tx1"/>
              </a:solidFill>
              <a:effectLst/>
              <a:ea typeface="Calibri" panose="020F0502020204030204" pitchFamily="34" charset="0"/>
              <a:cs typeface="Times New Roman" panose="02020603050405020304" pitchFamily="18" charset="0"/>
            </a:endParaRPr>
          </a:p>
          <a:p>
            <a:pPr lvl="0">
              <a:lnSpc>
                <a:spcPct val="107000"/>
              </a:lnSpc>
              <a:spcAft>
                <a:spcPts val="800"/>
              </a:spcAft>
            </a:pPr>
            <a:endParaRPr lang="hr-HR" sz="24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Light" panose="020F0302020204030204" pitchFamily="34" charset="0"/>
              <a:buChar char="-"/>
            </a:pPr>
            <a:endParaRPr lang="hr-HR" sz="2400" dirty="0">
              <a:solidFill>
                <a:schemeClr val="tx1"/>
              </a:solidFill>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Light" panose="020F0302020204030204" pitchFamily="34" charset="0"/>
              <a:buChar char="-"/>
            </a:pPr>
            <a:endParaRPr lang="hr-HR" sz="2400" dirty="0">
              <a:solidFill>
                <a:schemeClr val="tx1"/>
              </a:solidFill>
              <a:effectLst/>
              <a:ea typeface="Calibri" panose="020F0502020204030204" pitchFamily="34" charset="0"/>
              <a:cs typeface="Times New Roman" panose="02020603050405020304" pitchFamily="18" charset="0"/>
            </a:endParaRPr>
          </a:p>
          <a:p>
            <a:pPr algn="ctr"/>
            <a:endParaRPr lang="hr-HR" dirty="0"/>
          </a:p>
        </p:txBody>
      </p:sp>
    </p:spTree>
    <p:extLst>
      <p:ext uri="{BB962C8B-B14F-4D97-AF65-F5344CB8AC3E}">
        <p14:creationId xmlns:p14="http://schemas.microsoft.com/office/powerpoint/2010/main" xmlns="" val="302646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na kojoj se prikazuje haljina&#10;&#10;Opis je automatski generiran">
            <a:extLst>
              <a:ext uri="{FF2B5EF4-FFF2-40B4-BE49-F238E27FC236}">
                <a16:creationId xmlns:a16="http://schemas.microsoft.com/office/drawing/2014/main" xmlns="" id="{C23982F3-8733-41FC-8ADE-158AEFD520CE}"/>
              </a:ext>
            </a:extLst>
          </p:cNvPr>
          <p:cNvPicPr>
            <a:picLocks noChangeAspect="1"/>
          </p:cNvPicPr>
          <p:nvPr/>
        </p:nvPicPr>
        <p:blipFill>
          <a:blip r:embed="rId2"/>
          <a:stretch>
            <a:fillRect/>
          </a:stretch>
        </p:blipFill>
        <p:spPr>
          <a:xfrm>
            <a:off x="235670" y="4540547"/>
            <a:ext cx="1564850" cy="2213758"/>
          </a:xfrm>
          <a:prstGeom prst="rect">
            <a:avLst/>
          </a:prstGeom>
        </p:spPr>
      </p:pic>
      <p:sp>
        <p:nvSpPr>
          <p:cNvPr id="6" name="Oblačić za govor: ovalni 5">
            <a:extLst>
              <a:ext uri="{FF2B5EF4-FFF2-40B4-BE49-F238E27FC236}">
                <a16:creationId xmlns:a16="http://schemas.microsoft.com/office/drawing/2014/main" xmlns="" id="{A981FEF7-F644-476C-B582-15AC2CE2CAAB}"/>
              </a:ext>
            </a:extLst>
          </p:cNvPr>
          <p:cNvSpPr/>
          <p:nvPr/>
        </p:nvSpPr>
        <p:spPr>
          <a:xfrm>
            <a:off x="1" y="1225485"/>
            <a:ext cx="4430597" cy="3400800"/>
          </a:xfrm>
          <a:custGeom>
            <a:avLst/>
            <a:gdLst>
              <a:gd name="connsiteX0" fmla="*/ 1278582 w 4430597"/>
              <a:gd name="connsiteY0" fmla="*/ 3728297 h 3400800"/>
              <a:gd name="connsiteX1" fmla="*/ 1090213 w 4430597"/>
              <a:gd name="connsiteY1" fmla="*/ 3165181 h 3400800"/>
              <a:gd name="connsiteX2" fmla="*/ 468480 w 4430597"/>
              <a:gd name="connsiteY2" fmla="*/ 654650 h 3400800"/>
              <a:gd name="connsiteX3" fmla="*/ 2940335 w 4430597"/>
              <a:gd name="connsiteY3" fmla="*/ 93649 h 3400800"/>
              <a:gd name="connsiteX4" fmla="*/ 4261438 w 4430597"/>
              <a:gd name="connsiteY4" fmla="*/ 2352096 h 3400800"/>
              <a:gd name="connsiteX5" fmla="*/ 1887010 w 4430597"/>
              <a:gd name="connsiteY5" fmla="*/ 3382026 h 3400800"/>
              <a:gd name="connsiteX6" fmla="*/ 1570627 w 4430597"/>
              <a:gd name="connsiteY6" fmla="*/ 3562087 h 3400800"/>
              <a:gd name="connsiteX7" fmla="*/ 1278582 w 4430597"/>
              <a:gd name="connsiteY7" fmla="*/ 3728297 h 3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597" h="3400800" fill="none" extrusionOk="0">
                <a:moveTo>
                  <a:pt x="1278582" y="3728297"/>
                </a:moveTo>
                <a:cubicBezTo>
                  <a:pt x="1228099" y="3488188"/>
                  <a:pt x="1169654" y="3412094"/>
                  <a:pt x="1090213" y="3165181"/>
                </a:cubicBezTo>
                <a:cubicBezTo>
                  <a:pt x="-198824" y="2569165"/>
                  <a:pt x="-284958" y="1468494"/>
                  <a:pt x="468480" y="654650"/>
                </a:cubicBezTo>
                <a:cubicBezTo>
                  <a:pt x="1018643" y="78386"/>
                  <a:pt x="2087903" y="-105797"/>
                  <a:pt x="2940335" y="93649"/>
                </a:cubicBezTo>
                <a:cubicBezTo>
                  <a:pt x="4296888" y="290522"/>
                  <a:pt x="4758206" y="1364503"/>
                  <a:pt x="4261438" y="2352096"/>
                </a:cubicBezTo>
                <a:cubicBezTo>
                  <a:pt x="3928324" y="3201682"/>
                  <a:pt x="2877956" y="3474098"/>
                  <a:pt x="1887010" y="3382026"/>
                </a:cubicBezTo>
                <a:cubicBezTo>
                  <a:pt x="1806138" y="3421722"/>
                  <a:pt x="1720927" y="3462949"/>
                  <a:pt x="1570627" y="3562087"/>
                </a:cubicBezTo>
                <a:cubicBezTo>
                  <a:pt x="1420327" y="3661225"/>
                  <a:pt x="1378583" y="3679875"/>
                  <a:pt x="1278582" y="3728297"/>
                </a:cubicBezTo>
                <a:close/>
              </a:path>
              <a:path w="4430597" h="3400800" stroke="0" extrusionOk="0">
                <a:moveTo>
                  <a:pt x="1278582" y="3728297"/>
                </a:moveTo>
                <a:cubicBezTo>
                  <a:pt x="1202158" y="3542717"/>
                  <a:pt x="1152858" y="3340193"/>
                  <a:pt x="1090213" y="3165181"/>
                </a:cubicBezTo>
                <a:cubicBezTo>
                  <a:pt x="-146842" y="2546516"/>
                  <a:pt x="-428616" y="1392021"/>
                  <a:pt x="468480" y="654650"/>
                </a:cubicBezTo>
                <a:cubicBezTo>
                  <a:pt x="1099424" y="291955"/>
                  <a:pt x="2025708" y="-319149"/>
                  <a:pt x="2940335" y="93649"/>
                </a:cubicBezTo>
                <a:cubicBezTo>
                  <a:pt x="3903453" y="415483"/>
                  <a:pt x="4771604" y="1558584"/>
                  <a:pt x="4261438" y="2352096"/>
                </a:cubicBezTo>
                <a:cubicBezTo>
                  <a:pt x="3865611" y="3183140"/>
                  <a:pt x="2721411" y="3561329"/>
                  <a:pt x="1887010" y="3382026"/>
                </a:cubicBezTo>
                <a:cubicBezTo>
                  <a:pt x="1805408" y="3447142"/>
                  <a:pt x="1674791" y="3486163"/>
                  <a:pt x="1594965" y="3548236"/>
                </a:cubicBezTo>
                <a:cubicBezTo>
                  <a:pt x="1515139" y="3610309"/>
                  <a:pt x="1383257" y="3684835"/>
                  <a:pt x="1278582" y="3728297"/>
                </a:cubicBezTo>
                <a:close/>
              </a:path>
            </a:pathLst>
          </a:custGeom>
          <a:blipFill>
            <a:blip r:embed="rId3">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21142"/>
                      <a:gd name="adj2" fmla="val 5963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hr-HR" sz="2400" b="1" dirty="0">
                <a:solidFill>
                  <a:schemeClr val="tx1"/>
                </a:solidFill>
                <a:effectLst/>
                <a:ea typeface="Calibri" panose="020F0502020204030204" pitchFamily="34" charset="0"/>
                <a:cs typeface="Times New Roman" panose="02020603050405020304" pitchFamily="18" charset="0"/>
              </a:rPr>
              <a:t>Što vidiš na slici</a:t>
            </a:r>
            <a:r>
              <a:rPr lang="hr-HR" sz="2400" b="1" dirty="0">
                <a:solidFill>
                  <a:schemeClr val="tx1"/>
                </a:solidFill>
                <a:ea typeface="Calibri" panose="020F0502020204030204" pitchFamily="34" charset="0"/>
                <a:cs typeface="Times New Roman" panose="02020603050405020304" pitchFamily="18" charset="0"/>
              </a:rPr>
              <a:t>, koje </a:t>
            </a:r>
            <a:r>
              <a:rPr lang="hr-HR" sz="2400" b="1" dirty="0">
                <a:solidFill>
                  <a:schemeClr val="tx1"/>
                </a:solidFill>
                <a:effectLst/>
                <a:ea typeface="Calibri" panose="020F0502020204030204" pitchFamily="34" charset="0"/>
                <a:cs typeface="Times New Roman" panose="02020603050405020304" pitchFamily="18" charset="0"/>
              </a:rPr>
              <a:t>detalje? Kakvi su tvoji dojmovi o slici? Podsjeća li te atmosfera slike na nešto? Što misliš, koja je poruka djela? </a:t>
            </a:r>
          </a:p>
        </p:txBody>
      </p:sp>
      <p:pic>
        <p:nvPicPr>
          <p:cNvPr id="1026" name="Picture 2">
            <a:extLst>
              <a:ext uri="{FF2B5EF4-FFF2-40B4-BE49-F238E27FC236}">
                <a16:creationId xmlns:a16="http://schemas.microsoft.com/office/drawing/2014/main" xmlns="" id="{130FBFC4-2781-48F5-84EA-39B67252C54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26011" y="1508289"/>
            <a:ext cx="7665988" cy="4934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Svitak: vodoravno 7">
            <a:extLst>
              <a:ext uri="{FF2B5EF4-FFF2-40B4-BE49-F238E27FC236}">
                <a16:creationId xmlns:a16="http://schemas.microsoft.com/office/drawing/2014/main" xmlns="" id="{551EFD5E-4F5C-4F9C-B2C5-93D642C6140F}"/>
              </a:ext>
            </a:extLst>
          </p:cNvPr>
          <p:cNvSpPr/>
          <p:nvPr/>
        </p:nvSpPr>
        <p:spPr>
          <a:xfrm>
            <a:off x="1677971" y="4662773"/>
            <a:ext cx="2682499" cy="1939484"/>
          </a:xfrm>
          <a:custGeom>
            <a:avLst/>
            <a:gdLst>
              <a:gd name="connsiteX0" fmla="*/ 2682499 w 2682499"/>
              <a:gd name="connsiteY0" fmla="*/ 121218 h 1939484"/>
              <a:gd name="connsiteX1" fmla="*/ 2561281 w 2682499"/>
              <a:gd name="connsiteY1" fmla="*/ 242436 h 1939484"/>
              <a:gd name="connsiteX2" fmla="*/ 2561281 w 2682499"/>
              <a:gd name="connsiteY2" fmla="*/ 121218 h 1939484"/>
              <a:gd name="connsiteX3" fmla="*/ 2500672 w 2682499"/>
              <a:gd name="connsiteY3" fmla="*/ 181827 h 1939484"/>
              <a:gd name="connsiteX4" fmla="*/ 2440063 w 2682499"/>
              <a:gd name="connsiteY4" fmla="*/ 121218 h 1939484"/>
              <a:gd name="connsiteX5" fmla="*/ 2440064 w 2682499"/>
              <a:gd name="connsiteY5" fmla="*/ 242436 h 1939484"/>
              <a:gd name="connsiteX6" fmla="*/ 1813976 w 2682499"/>
              <a:gd name="connsiteY6" fmla="*/ 242436 h 1939484"/>
              <a:gd name="connsiteX7" fmla="*/ 1257453 w 2682499"/>
              <a:gd name="connsiteY7" fmla="*/ 242436 h 1939484"/>
              <a:gd name="connsiteX8" fmla="*/ 700930 w 2682499"/>
              <a:gd name="connsiteY8" fmla="*/ 242436 h 1939484"/>
              <a:gd name="connsiteX9" fmla="*/ 121218 w 2682499"/>
              <a:gd name="connsiteY9" fmla="*/ 242436 h 1939484"/>
              <a:gd name="connsiteX10" fmla="*/ 0 w 2682499"/>
              <a:gd name="connsiteY10" fmla="*/ 363654 h 1939484"/>
              <a:gd name="connsiteX11" fmla="*/ 0 w 2682499"/>
              <a:gd name="connsiteY11" fmla="*/ 877617 h 1939484"/>
              <a:gd name="connsiteX12" fmla="*/ 0 w 2682499"/>
              <a:gd name="connsiteY12" fmla="*/ 1347941 h 1939484"/>
              <a:gd name="connsiteX13" fmla="*/ 0 w 2682499"/>
              <a:gd name="connsiteY13" fmla="*/ 1818266 h 1939484"/>
              <a:gd name="connsiteX14" fmla="*/ 121218 w 2682499"/>
              <a:gd name="connsiteY14" fmla="*/ 1939484 h 1939484"/>
              <a:gd name="connsiteX15" fmla="*/ 242436 w 2682499"/>
              <a:gd name="connsiteY15" fmla="*/ 1818266 h 1939484"/>
              <a:gd name="connsiteX16" fmla="*/ 242436 w 2682499"/>
              <a:gd name="connsiteY16" fmla="*/ 1697049 h 1939484"/>
              <a:gd name="connsiteX17" fmla="*/ 798959 w 2682499"/>
              <a:gd name="connsiteY17" fmla="*/ 1697049 h 1939484"/>
              <a:gd name="connsiteX18" fmla="*/ 1309105 w 2682499"/>
              <a:gd name="connsiteY18" fmla="*/ 1697049 h 1939484"/>
              <a:gd name="connsiteX19" fmla="*/ 1912004 w 2682499"/>
              <a:gd name="connsiteY19" fmla="*/ 1697049 h 1939484"/>
              <a:gd name="connsiteX20" fmla="*/ 2561281 w 2682499"/>
              <a:gd name="connsiteY20" fmla="*/ 1697049 h 1939484"/>
              <a:gd name="connsiteX21" fmla="*/ 2682499 w 2682499"/>
              <a:gd name="connsiteY21" fmla="*/ 1575831 h 1939484"/>
              <a:gd name="connsiteX22" fmla="*/ 2682499 w 2682499"/>
              <a:gd name="connsiteY22" fmla="*/ 1090960 h 1939484"/>
              <a:gd name="connsiteX23" fmla="*/ 2682499 w 2682499"/>
              <a:gd name="connsiteY23" fmla="*/ 591543 h 1939484"/>
              <a:gd name="connsiteX24" fmla="*/ 2682499 w 2682499"/>
              <a:gd name="connsiteY24" fmla="*/ 121218 h 1939484"/>
              <a:gd name="connsiteX25" fmla="*/ 121218 w 2682499"/>
              <a:gd name="connsiteY25" fmla="*/ 484871 h 1939484"/>
              <a:gd name="connsiteX26" fmla="*/ 242436 w 2682499"/>
              <a:gd name="connsiteY26" fmla="*/ 363653 h 1939484"/>
              <a:gd name="connsiteX27" fmla="*/ 181827 w 2682499"/>
              <a:gd name="connsiteY27" fmla="*/ 303044 h 1939484"/>
              <a:gd name="connsiteX28" fmla="*/ 121218 w 2682499"/>
              <a:gd name="connsiteY28" fmla="*/ 363653 h 1939484"/>
              <a:gd name="connsiteX29" fmla="*/ 121218 w 2682499"/>
              <a:gd name="connsiteY29" fmla="*/ 484871 h 1939484"/>
              <a:gd name="connsiteX0" fmla="*/ 121218 w 2682499"/>
              <a:gd name="connsiteY0" fmla="*/ 484871 h 1939484"/>
              <a:gd name="connsiteX1" fmla="*/ 242436 w 2682499"/>
              <a:gd name="connsiteY1" fmla="*/ 363653 h 1939484"/>
              <a:gd name="connsiteX2" fmla="*/ 181827 w 2682499"/>
              <a:gd name="connsiteY2" fmla="*/ 303044 h 1939484"/>
              <a:gd name="connsiteX3" fmla="*/ 121218 w 2682499"/>
              <a:gd name="connsiteY3" fmla="*/ 363653 h 1939484"/>
              <a:gd name="connsiteX4" fmla="*/ 121218 w 2682499"/>
              <a:gd name="connsiteY4" fmla="*/ 484871 h 1939484"/>
              <a:gd name="connsiteX5" fmla="*/ 2561281 w 2682499"/>
              <a:gd name="connsiteY5" fmla="*/ 242436 h 1939484"/>
              <a:gd name="connsiteX6" fmla="*/ 2682499 w 2682499"/>
              <a:gd name="connsiteY6" fmla="*/ 121218 h 1939484"/>
              <a:gd name="connsiteX7" fmla="*/ 2561281 w 2682499"/>
              <a:gd name="connsiteY7" fmla="*/ 0 h 1939484"/>
              <a:gd name="connsiteX8" fmla="*/ 2440063 w 2682499"/>
              <a:gd name="connsiteY8" fmla="*/ 121218 h 1939484"/>
              <a:gd name="connsiteX9" fmla="*/ 2500672 w 2682499"/>
              <a:gd name="connsiteY9" fmla="*/ 181827 h 1939484"/>
              <a:gd name="connsiteX10" fmla="*/ 2561281 w 2682499"/>
              <a:gd name="connsiteY10" fmla="*/ 121218 h 1939484"/>
              <a:gd name="connsiteX11" fmla="*/ 2561281 w 2682499"/>
              <a:gd name="connsiteY11" fmla="*/ 242436 h 1939484"/>
              <a:gd name="connsiteX0" fmla="*/ 0 w 2682499"/>
              <a:gd name="connsiteY0" fmla="*/ 363653 h 1939484"/>
              <a:gd name="connsiteX1" fmla="*/ 121218 w 2682499"/>
              <a:gd name="connsiteY1" fmla="*/ 242435 h 1939484"/>
              <a:gd name="connsiteX2" fmla="*/ 700930 w 2682499"/>
              <a:gd name="connsiteY2" fmla="*/ 242435 h 1939484"/>
              <a:gd name="connsiteX3" fmla="*/ 1211076 w 2682499"/>
              <a:gd name="connsiteY3" fmla="*/ 242435 h 1939484"/>
              <a:gd name="connsiteX4" fmla="*/ 1837164 w 2682499"/>
              <a:gd name="connsiteY4" fmla="*/ 242436 h 1939484"/>
              <a:gd name="connsiteX5" fmla="*/ 2440064 w 2682499"/>
              <a:gd name="connsiteY5" fmla="*/ 242436 h 1939484"/>
              <a:gd name="connsiteX6" fmla="*/ 2440064 w 2682499"/>
              <a:gd name="connsiteY6" fmla="*/ 121218 h 1939484"/>
              <a:gd name="connsiteX7" fmla="*/ 2561282 w 2682499"/>
              <a:gd name="connsiteY7" fmla="*/ 0 h 1939484"/>
              <a:gd name="connsiteX8" fmla="*/ 2682500 w 2682499"/>
              <a:gd name="connsiteY8" fmla="*/ 121218 h 1939484"/>
              <a:gd name="connsiteX9" fmla="*/ 2682499 w 2682499"/>
              <a:gd name="connsiteY9" fmla="*/ 1575831 h 1939484"/>
              <a:gd name="connsiteX10" fmla="*/ 2561281 w 2682499"/>
              <a:gd name="connsiteY10" fmla="*/ 1697049 h 1939484"/>
              <a:gd name="connsiteX11" fmla="*/ 1958381 w 2682499"/>
              <a:gd name="connsiteY11" fmla="*/ 1697049 h 1939484"/>
              <a:gd name="connsiteX12" fmla="*/ 1378670 w 2682499"/>
              <a:gd name="connsiteY12" fmla="*/ 1697049 h 1939484"/>
              <a:gd name="connsiteX13" fmla="*/ 822147 w 2682499"/>
              <a:gd name="connsiteY13" fmla="*/ 1697049 h 1939484"/>
              <a:gd name="connsiteX14" fmla="*/ 242436 w 2682499"/>
              <a:gd name="connsiteY14" fmla="*/ 1697049 h 1939484"/>
              <a:gd name="connsiteX15" fmla="*/ 242436 w 2682499"/>
              <a:gd name="connsiteY15" fmla="*/ 1818266 h 1939484"/>
              <a:gd name="connsiteX16" fmla="*/ 121218 w 2682499"/>
              <a:gd name="connsiteY16" fmla="*/ 1939484 h 1939484"/>
              <a:gd name="connsiteX17" fmla="*/ 0 w 2682499"/>
              <a:gd name="connsiteY17" fmla="*/ 1818266 h 1939484"/>
              <a:gd name="connsiteX18" fmla="*/ 0 w 2682499"/>
              <a:gd name="connsiteY18" fmla="*/ 1318849 h 1939484"/>
              <a:gd name="connsiteX19" fmla="*/ 0 w 2682499"/>
              <a:gd name="connsiteY19" fmla="*/ 833978 h 1939484"/>
              <a:gd name="connsiteX20" fmla="*/ 0 w 2682499"/>
              <a:gd name="connsiteY20" fmla="*/ 363653 h 1939484"/>
              <a:gd name="connsiteX21" fmla="*/ 2440064 w 2682499"/>
              <a:gd name="connsiteY21" fmla="*/ 242436 h 1939484"/>
              <a:gd name="connsiteX22" fmla="*/ 2561281 w 2682499"/>
              <a:gd name="connsiteY22" fmla="*/ 242436 h 1939484"/>
              <a:gd name="connsiteX23" fmla="*/ 2682499 w 2682499"/>
              <a:gd name="connsiteY23" fmla="*/ 121218 h 1939484"/>
              <a:gd name="connsiteX24" fmla="*/ 2561281 w 2682499"/>
              <a:gd name="connsiteY24" fmla="*/ 242436 h 1939484"/>
              <a:gd name="connsiteX25" fmla="*/ 2561281 w 2682499"/>
              <a:gd name="connsiteY25" fmla="*/ 121218 h 1939484"/>
              <a:gd name="connsiteX26" fmla="*/ 2500672 w 2682499"/>
              <a:gd name="connsiteY26" fmla="*/ 181827 h 1939484"/>
              <a:gd name="connsiteX27" fmla="*/ 2440063 w 2682499"/>
              <a:gd name="connsiteY27" fmla="*/ 121218 h 1939484"/>
              <a:gd name="connsiteX28" fmla="*/ 121218 w 2682499"/>
              <a:gd name="connsiteY28" fmla="*/ 484871 h 1939484"/>
              <a:gd name="connsiteX29" fmla="*/ 121218 w 2682499"/>
              <a:gd name="connsiteY29" fmla="*/ 363653 h 1939484"/>
              <a:gd name="connsiteX30" fmla="*/ 181827 w 2682499"/>
              <a:gd name="connsiteY30" fmla="*/ 303044 h 1939484"/>
              <a:gd name="connsiteX31" fmla="*/ 242436 w 2682499"/>
              <a:gd name="connsiteY31" fmla="*/ 363653 h 1939484"/>
              <a:gd name="connsiteX32" fmla="*/ 121218 w 2682499"/>
              <a:gd name="connsiteY32" fmla="*/ 484871 h 1939484"/>
              <a:gd name="connsiteX33" fmla="*/ 0 w 2682499"/>
              <a:gd name="connsiteY33" fmla="*/ 363653 h 1939484"/>
              <a:gd name="connsiteX34" fmla="*/ 242436 w 2682499"/>
              <a:gd name="connsiteY34" fmla="*/ 363653 h 1939484"/>
              <a:gd name="connsiteX35" fmla="*/ 242436 w 2682499"/>
              <a:gd name="connsiteY35" fmla="*/ 1030351 h 1939484"/>
              <a:gd name="connsiteX36" fmla="*/ 242436 w 2682499"/>
              <a:gd name="connsiteY36" fmla="*/ 1697049 h 193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82499" h="1939484" stroke="0" extrusionOk="0">
                <a:moveTo>
                  <a:pt x="2682499" y="121218"/>
                </a:moveTo>
                <a:cubicBezTo>
                  <a:pt x="2675391" y="183614"/>
                  <a:pt x="2628427" y="239615"/>
                  <a:pt x="2561281" y="242436"/>
                </a:cubicBezTo>
                <a:cubicBezTo>
                  <a:pt x="2564289" y="195247"/>
                  <a:pt x="2559661" y="180618"/>
                  <a:pt x="2561281" y="121218"/>
                </a:cubicBezTo>
                <a:cubicBezTo>
                  <a:pt x="2557136" y="149598"/>
                  <a:pt x="2537886" y="182840"/>
                  <a:pt x="2500672" y="181827"/>
                </a:cubicBezTo>
                <a:cubicBezTo>
                  <a:pt x="2466296" y="180406"/>
                  <a:pt x="2437531" y="151512"/>
                  <a:pt x="2440063" y="121218"/>
                </a:cubicBezTo>
                <a:cubicBezTo>
                  <a:pt x="2438255" y="154149"/>
                  <a:pt x="2443943" y="204103"/>
                  <a:pt x="2440064" y="242436"/>
                </a:cubicBezTo>
                <a:cubicBezTo>
                  <a:pt x="2288674" y="222708"/>
                  <a:pt x="2022890" y="224006"/>
                  <a:pt x="1813976" y="242436"/>
                </a:cubicBezTo>
                <a:cubicBezTo>
                  <a:pt x="1605062" y="260866"/>
                  <a:pt x="1454254" y="241327"/>
                  <a:pt x="1257453" y="242436"/>
                </a:cubicBezTo>
                <a:cubicBezTo>
                  <a:pt x="1060652" y="243545"/>
                  <a:pt x="836152" y="238801"/>
                  <a:pt x="700930" y="242436"/>
                </a:cubicBezTo>
                <a:cubicBezTo>
                  <a:pt x="565708" y="246071"/>
                  <a:pt x="384492" y="234794"/>
                  <a:pt x="121218" y="242436"/>
                </a:cubicBezTo>
                <a:cubicBezTo>
                  <a:pt x="52986" y="252437"/>
                  <a:pt x="8444" y="301258"/>
                  <a:pt x="0" y="363654"/>
                </a:cubicBezTo>
                <a:cubicBezTo>
                  <a:pt x="-16167" y="489318"/>
                  <a:pt x="-20" y="715535"/>
                  <a:pt x="0" y="877617"/>
                </a:cubicBezTo>
                <a:cubicBezTo>
                  <a:pt x="20" y="1039699"/>
                  <a:pt x="-2966" y="1237329"/>
                  <a:pt x="0" y="1347941"/>
                </a:cubicBezTo>
                <a:cubicBezTo>
                  <a:pt x="2966" y="1458553"/>
                  <a:pt x="-8427" y="1704207"/>
                  <a:pt x="0" y="1818266"/>
                </a:cubicBezTo>
                <a:cubicBezTo>
                  <a:pt x="-2358" y="1877855"/>
                  <a:pt x="53491" y="1943962"/>
                  <a:pt x="121218" y="1939484"/>
                </a:cubicBezTo>
                <a:cubicBezTo>
                  <a:pt x="187012" y="1955758"/>
                  <a:pt x="235842" y="1878750"/>
                  <a:pt x="242436" y="1818266"/>
                </a:cubicBezTo>
                <a:cubicBezTo>
                  <a:pt x="236529" y="1779838"/>
                  <a:pt x="244766" y="1748983"/>
                  <a:pt x="242436" y="1697049"/>
                </a:cubicBezTo>
                <a:cubicBezTo>
                  <a:pt x="483947" y="1690100"/>
                  <a:pt x="607092" y="1669353"/>
                  <a:pt x="798959" y="1697049"/>
                </a:cubicBezTo>
                <a:cubicBezTo>
                  <a:pt x="990826" y="1724745"/>
                  <a:pt x="1105277" y="1690305"/>
                  <a:pt x="1309105" y="1697049"/>
                </a:cubicBezTo>
                <a:cubicBezTo>
                  <a:pt x="1512933" y="1703793"/>
                  <a:pt x="1682799" y="1691897"/>
                  <a:pt x="1912004" y="1697049"/>
                </a:cubicBezTo>
                <a:cubicBezTo>
                  <a:pt x="2141209" y="1702201"/>
                  <a:pt x="2401169" y="1715621"/>
                  <a:pt x="2561281" y="1697049"/>
                </a:cubicBezTo>
                <a:cubicBezTo>
                  <a:pt x="2629578" y="1694970"/>
                  <a:pt x="2677266" y="1643127"/>
                  <a:pt x="2682499" y="1575831"/>
                </a:cubicBezTo>
                <a:cubicBezTo>
                  <a:pt x="2684720" y="1355213"/>
                  <a:pt x="2669114" y="1298593"/>
                  <a:pt x="2682499" y="1090960"/>
                </a:cubicBezTo>
                <a:cubicBezTo>
                  <a:pt x="2695884" y="883327"/>
                  <a:pt x="2704034" y="715421"/>
                  <a:pt x="2682499" y="591543"/>
                </a:cubicBezTo>
                <a:cubicBezTo>
                  <a:pt x="2660964" y="467665"/>
                  <a:pt x="2666692" y="242997"/>
                  <a:pt x="2682499" y="121218"/>
                </a:cubicBezTo>
                <a:close/>
                <a:moveTo>
                  <a:pt x="121218" y="484871"/>
                </a:moveTo>
                <a:cubicBezTo>
                  <a:pt x="181874" y="493246"/>
                  <a:pt x="240286" y="425630"/>
                  <a:pt x="242436" y="363653"/>
                </a:cubicBezTo>
                <a:cubicBezTo>
                  <a:pt x="248056" y="325140"/>
                  <a:pt x="213377" y="296365"/>
                  <a:pt x="181827" y="303044"/>
                </a:cubicBezTo>
                <a:cubicBezTo>
                  <a:pt x="141411" y="304640"/>
                  <a:pt x="121493" y="326950"/>
                  <a:pt x="121218" y="363653"/>
                </a:cubicBezTo>
                <a:cubicBezTo>
                  <a:pt x="126472" y="412400"/>
                  <a:pt x="120903" y="429907"/>
                  <a:pt x="121218" y="484871"/>
                </a:cubicBezTo>
                <a:close/>
              </a:path>
              <a:path w="2682499" h="1939484" fill="darkenLess" stroke="0" extrusionOk="0">
                <a:moveTo>
                  <a:pt x="121218" y="484871"/>
                </a:moveTo>
                <a:cubicBezTo>
                  <a:pt x="196154" y="496142"/>
                  <a:pt x="243894" y="434313"/>
                  <a:pt x="242436" y="363653"/>
                </a:cubicBezTo>
                <a:cubicBezTo>
                  <a:pt x="241362" y="328074"/>
                  <a:pt x="213003" y="304990"/>
                  <a:pt x="181827" y="303044"/>
                </a:cubicBezTo>
                <a:cubicBezTo>
                  <a:pt x="149389" y="297016"/>
                  <a:pt x="115051" y="326439"/>
                  <a:pt x="121218" y="363653"/>
                </a:cubicBezTo>
                <a:cubicBezTo>
                  <a:pt x="122909" y="396005"/>
                  <a:pt x="115668" y="429619"/>
                  <a:pt x="121218" y="484871"/>
                </a:cubicBezTo>
                <a:close/>
                <a:moveTo>
                  <a:pt x="2561281" y="242436"/>
                </a:moveTo>
                <a:cubicBezTo>
                  <a:pt x="2640148" y="249803"/>
                  <a:pt x="2680794" y="179748"/>
                  <a:pt x="2682499" y="121218"/>
                </a:cubicBezTo>
                <a:cubicBezTo>
                  <a:pt x="2668185" y="62435"/>
                  <a:pt x="2631421" y="4479"/>
                  <a:pt x="2561281" y="0"/>
                </a:cubicBezTo>
                <a:cubicBezTo>
                  <a:pt x="2485614" y="7455"/>
                  <a:pt x="2433571" y="60567"/>
                  <a:pt x="2440063" y="121218"/>
                </a:cubicBezTo>
                <a:cubicBezTo>
                  <a:pt x="2439259" y="158416"/>
                  <a:pt x="2460781" y="180881"/>
                  <a:pt x="2500672" y="181827"/>
                </a:cubicBezTo>
                <a:cubicBezTo>
                  <a:pt x="2532435" y="182208"/>
                  <a:pt x="2564999" y="159304"/>
                  <a:pt x="2561281" y="121218"/>
                </a:cubicBezTo>
                <a:cubicBezTo>
                  <a:pt x="2560401" y="162184"/>
                  <a:pt x="2562381" y="201877"/>
                  <a:pt x="2561281" y="242436"/>
                </a:cubicBezTo>
                <a:close/>
              </a:path>
              <a:path w="2682499" h="1939484" fill="none" extrusionOk="0">
                <a:moveTo>
                  <a:pt x="0" y="363653"/>
                </a:moveTo>
                <a:cubicBezTo>
                  <a:pt x="957" y="291825"/>
                  <a:pt x="55096" y="232511"/>
                  <a:pt x="121218" y="242435"/>
                </a:cubicBezTo>
                <a:cubicBezTo>
                  <a:pt x="276437" y="222544"/>
                  <a:pt x="546863" y="217251"/>
                  <a:pt x="700930" y="242435"/>
                </a:cubicBezTo>
                <a:cubicBezTo>
                  <a:pt x="854997" y="267619"/>
                  <a:pt x="971625" y="248523"/>
                  <a:pt x="1211076" y="242435"/>
                </a:cubicBezTo>
                <a:cubicBezTo>
                  <a:pt x="1450527" y="236347"/>
                  <a:pt x="1553561" y="240099"/>
                  <a:pt x="1837164" y="242436"/>
                </a:cubicBezTo>
                <a:cubicBezTo>
                  <a:pt x="2120767" y="244772"/>
                  <a:pt x="2219896" y="214670"/>
                  <a:pt x="2440064" y="242436"/>
                </a:cubicBezTo>
                <a:cubicBezTo>
                  <a:pt x="2439425" y="195781"/>
                  <a:pt x="2443632" y="158232"/>
                  <a:pt x="2440064" y="121218"/>
                </a:cubicBezTo>
                <a:cubicBezTo>
                  <a:pt x="2430673" y="55826"/>
                  <a:pt x="2492759" y="-3224"/>
                  <a:pt x="2561282" y="0"/>
                </a:cubicBezTo>
                <a:cubicBezTo>
                  <a:pt x="2626530" y="451"/>
                  <a:pt x="2681441" y="57987"/>
                  <a:pt x="2682500" y="121218"/>
                </a:cubicBezTo>
                <a:cubicBezTo>
                  <a:pt x="2637864" y="524692"/>
                  <a:pt x="2607177" y="1003057"/>
                  <a:pt x="2682499" y="1575831"/>
                </a:cubicBezTo>
                <a:cubicBezTo>
                  <a:pt x="2671784" y="1650942"/>
                  <a:pt x="2615447" y="1691684"/>
                  <a:pt x="2561281" y="1697049"/>
                </a:cubicBezTo>
                <a:cubicBezTo>
                  <a:pt x="2400691" y="1701257"/>
                  <a:pt x="2105428" y="1671544"/>
                  <a:pt x="1958381" y="1697049"/>
                </a:cubicBezTo>
                <a:cubicBezTo>
                  <a:pt x="1811334" y="1722554"/>
                  <a:pt x="1609709" y="1670563"/>
                  <a:pt x="1378670" y="1697049"/>
                </a:cubicBezTo>
                <a:cubicBezTo>
                  <a:pt x="1147631" y="1723535"/>
                  <a:pt x="949925" y="1693146"/>
                  <a:pt x="822147" y="1697049"/>
                </a:cubicBezTo>
                <a:cubicBezTo>
                  <a:pt x="694369" y="1700952"/>
                  <a:pt x="476952" y="1705384"/>
                  <a:pt x="242436" y="1697049"/>
                </a:cubicBezTo>
                <a:cubicBezTo>
                  <a:pt x="237106" y="1730673"/>
                  <a:pt x="242288" y="1762919"/>
                  <a:pt x="242436" y="1818266"/>
                </a:cubicBezTo>
                <a:cubicBezTo>
                  <a:pt x="245299" y="1885458"/>
                  <a:pt x="195870" y="1925186"/>
                  <a:pt x="121218" y="1939484"/>
                </a:cubicBezTo>
                <a:cubicBezTo>
                  <a:pt x="55037" y="1942065"/>
                  <a:pt x="7986" y="1888434"/>
                  <a:pt x="0" y="1818266"/>
                </a:cubicBezTo>
                <a:cubicBezTo>
                  <a:pt x="-17937" y="1595377"/>
                  <a:pt x="-6745" y="1461696"/>
                  <a:pt x="0" y="1318849"/>
                </a:cubicBezTo>
                <a:cubicBezTo>
                  <a:pt x="6745" y="1176002"/>
                  <a:pt x="-3907" y="1049504"/>
                  <a:pt x="0" y="833978"/>
                </a:cubicBezTo>
                <a:cubicBezTo>
                  <a:pt x="3907" y="618452"/>
                  <a:pt x="4464" y="488895"/>
                  <a:pt x="0" y="363653"/>
                </a:cubicBezTo>
                <a:close/>
                <a:moveTo>
                  <a:pt x="2440064" y="242436"/>
                </a:moveTo>
                <a:cubicBezTo>
                  <a:pt x="2481327" y="236488"/>
                  <a:pt x="2516140" y="239732"/>
                  <a:pt x="2561281" y="242436"/>
                </a:cubicBezTo>
                <a:cubicBezTo>
                  <a:pt x="2627975" y="250145"/>
                  <a:pt x="2689111" y="189355"/>
                  <a:pt x="2682499" y="121218"/>
                </a:cubicBezTo>
                <a:moveTo>
                  <a:pt x="2561281" y="242436"/>
                </a:moveTo>
                <a:cubicBezTo>
                  <a:pt x="2557050" y="202097"/>
                  <a:pt x="2567132" y="162184"/>
                  <a:pt x="2561281" y="121218"/>
                </a:cubicBezTo>
                <a:cubicBezTo>
                  <a:pt x="2560075" y="152701"/>
                  <a:pt x="2540527" y="183921"/>
                  <a:pt x="2500672" y="181827"/>
                </a:cubicBezTo>
                <a:cubicBezTo>
                  <a:pt x="2472387" y="179878"/>
                  <a:pt x="2443358" y="149619"/>
                  <a:pt x="2440063" y="121218"/>
                </a:cubicBezTo>
                <a:moveTo>
                  <a:pt x="121218" y="484871"/>
                </a:moveTo>
                <a:cubicBezTo>
                  <a:pt x="127076" y="447017"/>
                  <a:pt x="118728" y="421806"/>
                  <a:pt x="121218" y="363653"/>
                </a:cubicBezTo>
                <a:cubicBezTo>
                  <a:pt x="121415" y="327254"/>
                  <a:pt x="151509" y="300495"/>
                  <a:pt x="181827" y="303044"/>
                </a:cubicBezTo>
                <a:cubicBezTo>
                  <a:pt x="216136" y="304172"/>
                  <a:pt x="234934" y="327939"/>
                  <a:pt x="242436" y="363653"/>
                </a:cubicBezTo>
                <a:cubicBezTo>
                  <a:pt x="249998" y="434659"/>
                  <a:pt x="187022" y="471679"/>
                  <a:pt x="121218" y="484871"/>
                </a:cubicBezTo>
                <a:cubicBezTo>
                  <a:pt x="59722" y="497906"/>
                  <a:pt x="-2207" y="435574"/>
                  <a:pt x="0" y="363653"/>
                </a:cubicBezTo>
                <a:moveTo>
                  <a:pt x="242436" y="363653"/>
                </a:moveTo>
                <a:cubicBezTo>
                  <a:pt x="237081" y="646790"/>
                  <a:pt x="228621" y="808666"/>
                  <a:pt x="242436" y="1030351"/>
                </a:cubicBezTo>
                <a:cubicBezTo>
                  <a:pt x="256251" y="1252036"/>
                  <a:pt x="211741" y="1487949"/>
                  <a:pt x="242436" y="1697049"/>
                </a:cubicBezTo>
              </a:path>
              <a:path w="2682499" h="1939484" fill="none" stroke="0" extrusionOk="0">
                <a:moveTo>
                  <a:pt x="0" y="363653"/>
                </a:moveTo>
                <a:cubicBezTo>
                  <a:pt x="1823" y="300376"/>
                  <a:pt x="53876" y="246702"/>
                  <a:pt x="121218" y="242435"/>
                </a:cubicBezTo>
                <a:cubicBezTo>
                  <a:pt x="287187" y="238537"/>
                  <a:pt x="491342" y="239823"/>
                  <a:pt x="724118" y="242435"/>
                </a:cubicBezTo>
                <a:cubicBezTo>
                  <a:pt x="956894" y="245047"/>
                  <a:pt x="1080717" y="245569"/>
                  <a:pt x="1327018" y="242436"/>
                </a:cubicBezTo>
                <a:cubicBezTo>
                  <a:pt x="1573319" y="239303"/>
                  <a:pt x="1713138" y="240429"/>
                  <a:pt x="1837164" y="242436"/>
                </a:cubicBezTo>
                <a:cubicBezTo>
                  <a:pt x="1961190" y="244443"/>
                  <a:pt x="2220362" y="244714"/>
                  <a:pt x="2440064" y="242436"/>
                </a:cubicBezTo>
                <a:cubicBezTo>
                  <a:pt x="2442606" y="213160"/>
                  <a:pt x="2441567" y="166989"/>
                  <a:pt x="2440064" y="121218"/>
                </a:cubicBezTo>
                <a:cubicBezTo>
                  <a:pt x="2442944" y="48994"/>
                  <a:pt x="2490511" y="-3808"/>
                  <a:pt x="2561282" y="0"/>
                </a:cubicBezTo>
                <a:cubicBezTo>
                  <a:pt x="2626258" y="-9070"/>
                  <a:pt x="2694365" y="57152"/>
                  <a:pt x="2682500" y="121218"/>
                </a:cubicBezTo>
                <a:cubicBezTo>
                  <a:pt x="2774974" y="656833"/>
                  <a:pt x="2724649" y="1090703"/>
                  <a:pt x="2682499" y="1575831"/>
                </a:cubicBezTo>
                <a:cubicBezTo>
                  <a:pt x="2687843" y="1652527"/>
                  <a:pt x="2640020" y="1686821"/>
                  <a:pt x="2561281" y="1697049"/>
                </a:cubicBezTo>
                <a:cubicBezTo>
                  <a:pt x="2312778" y="1673724"/>
                  <a:pt x="2189402" y="1718056"/>
                  <a:pt x="1981570" y="1697049"/>
                </a:cubicBezTo>
                <a:cubicBezTo>
                  <a:pt x="1773738" y="1676042"/>
                  <a:pt x="1625206" y="1678753"/>
                  <a:pt x="1471424" y="1697049"/>
                </a:cubicBezTo>
                <a:cubicBezTo>
                  <a:pt x="1317642" y="1715345"/>
                  <a:pt x="1140019" y="1707670"/>
                  <a:pt x="961278" y="1697049"/>
                </a:cubicBezTo>
                <a:cubicBezTo>
                  <a:pt x="782537" y="1686428"/>
                  <a:pt x="597904" y="1722533"/>
                  <a:pt x="242436" y="1697049"/>
                </a:cubicBezTo>
                <a:cubicBezTo>
                  <a:pt x="239943" y="1755817"/>
                  <a:pt x="242187" y="1764534"/>
                  <a:pt x="242436" y="1818266"/>
                </a:cubicBezTo>
                <a:cubicBezTo>
                  <a:pt x="243188" y="1883897"/>
                  <a:pt x="186878" y="1932850"/>
                  <a:pt x="121218" y="1939484"/>
                </a:cubicBezTo>
                <a:cubicBezTo>
                  <a:pt x="53589" y="1937702"/>
                  <a:pt x="6069" y="1887842"/>
                  <a:pt x="0" y="1818266"/>
                </a:cubicBezTo>
                <a:cubicBezTo>
                  <a:pt x="15731" y="1604766"/>
                  <a:pt x="-1224" y="1545749"/>
                  <a:pt x="0" y="1377033"/>
                </a:cubicBezTo>
                <a:cubicBezTo>
                  <a:pt x="1224" y="1208317"/>
                  <a:pt x="-3937" y="1119832"/>
                  <a:pt x="0" y="892162"/>
                </a:cubicBezTo>
                <a:cubicBezTo>
                  <a:pt x="3937" y="664492"/>
                  <a:pt x="-22926" y="566627"/>
                  <a:pt x="0" y="363653"/>
                </a:cubicBezTo>
                <a:close/>
                <a:moveTo>
                  <a:pt x="2440064" y="242436"/>
                </a:moveTo>
                <a:cubicBezTo>
                  <a:pt x="2477921" y="239617"/>
                  <a:pt x="2502542" y="245555"/>
                  <a:pt x="2561281" y="242436"/>
                </a:cubicBezTo>
                <a:cubicBezTo>
                  <a:pt x="2627468" y="250540"/>
                  <a:pt x="2684986" y="183124"/>
                  <a:pt x="2682499" y="121218"/>
                </a:cubicBezTo>
                <a:moveTo>
                  <a:pt x="2561281" y="242436"/>
                </a:moveTo>
                <a:cubicBezTo>
                  <a:pt x="2558142" y="215601"/>
                  <a:pt x="2557519" y="176875"/>
                  <a:pt x="2561281" y="121218"/>
                </a:cubicBezTo>
                <a:cubicBezTo>
                  <a:pt x="2566998" y="153971"/>
                  <a:pt x="2532665" y="179874"/>
                  <a:pt x="2500672" y="181827"/>
                </a:cubicBezTo>
                <a:cubicBezTo>
                  <a:pt x="2467133" y="190177"/>
                  <a:pt x="2433267" y="150220"/>
                  <a:pt x="2440063" y="121218"/>
                </a:cubicBezTo>
                <a:moveTo>
                  <a:pt x="121218" y="484871"/>
                </a:moveTo>
                <a:cubicBezTo>
                  <a:pt x="115499" y="449657"/>
                  <a:pt x="125299" y="422681"/>
                  <a:pt x="121218" y="363653"/>
                </a:cubicBezTo>
                <a:cubicBezTo>
                  <a:pt x="118165" y="334299"/>
                  <a:pt x="149646" y="303635"/>
                  <a:pt x="181827" y="303044"/>
                </a:cubicBezTo>
                <a:cubicBezTo>
                  <a:pt x="209240" y="298705"/>
                  <a:pt x="240689" y="334126"/>
                  <a:pt x="242436" y="363653"/>
                </a:cubicBezTo>
                <a:cubicBezTo>
                  <a:pt x="251387" y="424961"/>
                  <a:pt x="179272" y="486412"/>
                  <a:pt x="121218" y="484871"/>
                </a:cubicBezTo>
                <a:cubicBezTo>
                  <a:pt x="63835" y="478841"/>
                  <a:pt x="6569" y="421622"/>
                  <a:pt x="0" y="363653"/>
                </a:cubicBezTo>
                <a:moveTo>
                  <a:pt x="242436" y="363653"/>
                </a:moveTo>
                <a:cubicBezTo>
                  <a:pt x="215032" y="646924"/>
                  <a:pt x="212166" y="720797"/>
                  <a:pt x="242436" y="1017017"/>
                </a:cubicBezTo>
                <a:cubicBezTo>
                  <a:pt x="272706" y="1313237"/>
                  <a:pt x="233239" y="1523579"/>
                  <a:pt x="242436" y="1697049"/>
                </a:cubicBezTo>
              </a:path>
            </a:pathLst>
          </a:custGeom>
          <a:blipFill dpi="0" rotWithShape="1">
            <a:blip r:embed="rId5">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b="1" i="0" dirty="0">
                <a:solidFill>
                  <a:schemeClr val="tx1"/>
                </a:solidFill>
                <a:effectLst/>
              </a:rPr>
              <a:t>Slika Salvadora Dalija </a:t>
            </a:r>
            <a:r>
              <a:rPr lang="hr-HR" sz="2000" b="1" i="1" dirty="0">
                <a:solidFill>
                  <a:schemeClr val="tx1"/>
                </a:solidFill>
                <a:effectLst/>
              </a:rPr>
              <a:t>Labudovi odražavaju slonove </a:t>
            </a:r>
            <a:r>
              <a:rPr lang="hr-HR" sz="2000" b="1" i="0" dirty="0">
                <a:solidFill>
                  <a:schemeClr val="tx1"/>
                </a:solidFill>
                <a:effectLst/>
              </a:rPr>
              <a:t>iz 1937. godine.</a:t>
            </a:r>
          </a:p>
        </p:txBody>
      </p:sp>
    </p:spTree>
    <p:extLst>
      <p:ext uri="{BB962C8B-B14F-4D97-AF65-F5344CB8AC3E}">
        <p14:creationId xmlns:p14="http://schemas.microsoft.com/office/powerpoint/2010/main" xmlns="" val="120917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598110775"/>
              </p:ext>
            </p:extLst>
          </p:nvPr>
        </p:nvGraphicFramePr>
        <p:xfrm>
          <a:off x="518473" y="1536569"/>
          <a:ext cx="11331019" cy="4972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097450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xmlns="" id="{9464097E-DDBD-4093-8E50-76897469B6E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flipH="1">
            <a:off x="0" y="4513189"/>
            <a:ext cx="1657651" cy="23448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Oblačić za govor: ovalni 9">
            <a:extLst>
              <a:ext uri="{FF2B5EF4-FFF2-40B4-BE49-F238E27FC236}">
                <a16:creationId xmlns:a16="http://schemas.microsoft.com/office/drawing/2014/main" xmlns="" id="{CEA12735-C4A9-4684-B491-C71EFEDC2E69}"/>
              </a:ext>
            </a:extLst>
          </p:cNvPr>
          <p:cNvSpPr/>
          <p:nvPr/>
        </p:nvSpPr>
        <p:spPr>
          <a:xfrm>
            <a:off x="-1" y="1187777"/>
            <a:ext cx="4534293" cy="3393650"/>
          </a:xfrm>
          <a:custGeom>
            <a:avLst/>
            <a:gdLst>
              <a:gd name="connsiteX0" fmla="*/ 1161232 w 4534293"/>
              <a:gd name="connsiteY0" fmla="*/ 3825594 h 3393650"/>
              <a:gd name="connsiteX1" fmla="*/ 1107270 w 4534293"/>
              <a:gd name="connsiteY1" fmla="*/ 3464885 h 3393650"/>
              <a:gd name="connsiteX2" fmla="*/ 1057459 w 4534293"/>
              <a:gd name="connsiteY2" fmla="*/ 3131922 h 3393650"/>
              <a:gd name="connsiteX3" fmla="*/ 568591 w 4534293"/>
              <a:gd name="connsiteY3" fmla="*/ 572951 h 3393650"/>
              <a:gd name="connsiteX4" fmla="*/ 3070527 w 4534293"/>
              <a:gd name="connsiteY4" fmla="*/ 110107 h 3393650"/>
              <a:gd name="connsiteX5" fmla="*/ 4301387 w 4534293"/>
              <a:gd name="connsiteY5" fmla="*/ 2445945 h 3393650"/>
              <a:gd name="connsiteX6" fmla="*/ 1863832 w 4534293"/>
              <a:gd name="connsiteY6" fmla="*/ 3366585 h 3393650"/>
              <a:gd name="connsiteX7" fmla="*/ 1519558 w 4534293"/>
              <a:gd name="connsiteY7" fmla="*/ 3591499 h 3393650"/>
              <a:gd name="connsiteX8" fmla="*/ 1161232 w 4534293"/>
              <a:gd name="connsiteY8" fmla="*/ 3825594 h 33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4293" h="3393650" fill="none" extrusionOk="0">
                <a:moveTo>
                  <a:pt x="1161232" y="3825594"/>
                </a:moveTo>
                <a:cubicBezTo>
                  <a:pt x="1149770" y="3682120"/>
                  <a:pt x="1109762" y="3549809"/>
                  <a:pt x="1107270" y="3464885"/>
                </a:cubicBezTo>
                <a:cubicBezTo>
                  <a:pt x="1104778" y="3379961"/>
                  <a:pt x="1060798" y="3252924"/>
                  <a:pt x="1057459" y="3131922"/>
                </a:cubicBezTo>
                <a:cubicBezTo>
                  <a:pt x="-11022" y="2675571"/>
                  <a:pt x="-300087" y="1310028"/>
                  <a:pt x="568591" y="572951"/>
                </a:cubicBezTo>
                <a:cubicBezTo>
                  <a:pt x="1205971" y="-93564"/>
                  <a:pt x="2254042" y="7780"/>
                  <a:pt x="3070527" y="110107"/>
                </a:cubicBezTo>
                <a:cubicBezTo>
                  <a:pt x="4287250" y="410724"/>
                  <a:pt x="4797817" y="1413208"/>
                  <a:pt x="4301387" y="2445945"/>
                </a:cubicBezTo>
                <a:cubicBezTo>
                  <a:pt x="3689994" y="3172077"/>
                  <a:pt x="2759908" y="3593273"/>
                  <a:pt x="1863832" y="3366585"/>
                </a:cubicBezTo>
                <a:cubicBezTo>
                  <a:pt x="1740015" y="3441111"/>
                  <a:pt x="1668753" y="3516329"/>
                  <a:pt x="1519558" y="3591499"/>
                </a:cubicBezTo>
                <a:cubicBezTo>
                  <a:pt x="1370363" y="3666669"/>
                  <a:pt x="1289406" y="3759656"/>
                  <a:pt x="1161232" y="3825594"/>
                </a:cubicBezTo>
                <a:close/>
              </a:path>
              <a:path w="4534293" h="3393650" stroke="0" extrusionOk="0">
                <a:moveTo>
                  <a:pt x="1161232" y="3825594"/>
                </a:moveTo>
                <a:cubicBezTo>
                  <a:pt x="1137635" y="3752574"/>
                  <a:pt x="1108127" y="3579853"/>
                  <a:pt x="1112459" y="3499568"/>
                </a:cubicBezTo>
                <a:cubicBezTo>
                  <a:pt x="1116790" y="3419283"/>
                  <a:pt x="1058423" y="3258212"/>
                  <a:pt x="1057459" y="3131922"/>
                </a:cubicBezTo>
                <a:cubicBezTo>
                  <a:pt x="-161490" y="2377790"/>
                  <a:pt x="-420364" y="1466885"/>
                  <a:pt x="568591" y="572951"/>
                </a:cubicBezTo>
                <a:cubicBezTo>
                  <a:pt x="1113330" y="-39596"/>
                  <a:pt x="2077016" y="-90893"/>
                  <a:pt x="3070527" y="110107"/>
                </a:cubicBezTo>
                <a:cubicBezTo>
                  <a:pt x="4206388" y="477879"/>
                  <a:pt x="4838951" y="1506808"/>
                  <a:pt x="4301387" y="2445945"/>
                </a:cubicBezTo>
                <a:cubicBezTo>
                  <a:pt x="3996925" y="3294244"/>
                  <a:pt x="2823824" y="3489511"/>
                  <a:pt x="1863832" y="3366585"/>
                </a:cubicBezTo>
                <a:cubicBezTo>
                  <a:pt x="1716989" y="3456701"/>
                  <a:pt x="1614913" y="3526823"/>
                  <a:pt x="1533610" y="3582319"/>
                </a:cubicBezTo>
                <a:cubicBezTo>
                  <a:pt x="1452307" y="3637815"/>
                  <a:pt x="1235583" y="3759480"/>
                  <a:pt x="1161232" y="3825594"/>
                </a:cubicBezTo>
                <a:close/>
              </a:path>
            </a:pathLst>
          </a:custGeom>
          <a:blipFill>
            <a:blip r:embed="rId3">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24390"/>
                      <a:gd name="adj2" fmla="val 6272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rPr>
              <a:t>Pročitaj tekst </a:t>
            </a:r>
            <a:r>
              <a:rPr lang="hr-HR" sz="2400" b="1" i="1" dirty="0">
                <a:solidFill>
                  <a:schemeClr val="tx1"/>
                </a:solidFill>
              </a:rPr>
              <a:t>Modernizam</a:t>
            </a:r>
            <a:r>
              <a:rPr lang="hr-HR" sz="2400" b="1" dirty="0">
                <a:solidFill>
                  <a:schemeClr val="tx1"/>
                </a:solidFill>
              </a:rPr>
              <a:t> </a:t>
            </a:r>
            <a:endParaRPr lang="hr-HR" sz="2400" b="1" dirty="0" smtClean="0">
              <a:solidFill>
                <a:schemeClr val="tx1"/>
              </a:solidFill>
            </a:endParaRPr>
          </a:p>
          <a:p>
            <a:pPr algn="ctr"/>
            <a:r>
              <a:rPr lang="hr-HR" sz="2400" b="1" dirty="0" smtClean="0">
                <a:solidFill>
                  <a:schemeClr val="tx1"/>
                </a:solidFill>
              </a:rPr>
              <a:t>(</a:t>
            </a:r>
            <a:r>
              <a:rPr lang="hr-HR" sz="2400" b="1" dirty="0">
                <a:solidFill>
                  <a:schemeClr val="tx1"/>
                </a:solidFill>
              </a:rPr>
              <a:t>U/str. 73) i potom ispuni tablicu o modernističkim umjetnicima u svijetu i Hrvatskoj u međuratnom razdoblju.</a:t>
            </a:r>
            <a:endParaRPr lang="hr-HR" sz="3600" b="1" dirty="0">
              <a:solidFill>
                <a:schemeClr val="tx1"/>
              </a:solidFill>
            </a:endParaRPr>
          </a:p>
        </p:txBody>
      </p:sp>
      <p:graphicFrame>
        <p:nvGraphicFramePr>
          <p:cNvPr id="4" name="Tablica 3">
            <a:extLst>
              <a:ext uri="{FF2B5EF4-FFF2-40B4-BE49-F238E27FC236}">
                <a16:creationId xmlns:a16="http://schemas.microsoft.com/office/drawing/2014/main" xmlns="" id="{FDC432EE-47B9-4CC1-AC54-DFF05A646A67}"/>
              </a:ext>
            </a:extLst>
          </p:cNvPr>
          <p:cNvGraphicFramePr>
            <a:graphicFrameLocks noGrp="1"/>
          </p:cNvGraphicFramePr>
          <p:nvPr>
            <p:extLst>
              <p:ext uri="{D42A27DB-BD31-4B8C-83A1-F6EECF244321}">
                <p14:modId xmlns:p14="http://schemas.microsoft.com/office/powerpoint/2010/main" xmlns="" val="3530630362"/>
              </p:ext>
            </p:extLst>
          </p:nvPr>
        </p:nvGraphicFramePr>
        <p:xfrm>
          <a:off x="4628560" y="1178350"/>
          <a:ext cx="7447176" cy="5677570"/>
        </p:xfrm>
        <a:graphic>
          <a:graphicData uri="http://schemas.openxmlformats.org/drawingml/2006/table">
            <a:tbl>
              <a:tblPr firstRow="1" firstCol="1" bandRow="1">
                <a:effectLst>
                  <a:outerShdw blurRad="63500" sx="102000" sy="102000" algn="ctr" rotWithShape="0">
                    <a:prstClr val="black">
                      <a:alpha val="40000"/>
                    </a:prstClr>
                  </a:outerShdw>
                </a:effectLst>
                <a:tableStyleId>{91EBBBCC-DAD2-459C-BE2E-F6DE35CF9A28}</a:tableStyleId>
              </a:tblPr>
              <a:tblGrid>
                <a:gridCol w="1583703">
                  <a:extLst>
                    <a:ext uri="{9D8B030D-6E8A-4147-A177-3AD203B41FA5}">
                      <a16:colId xmlns:a16="http://schemas.microsoft.com/office/drawing/2014/main" xmlns="" val="1196768643"/>
                    </a:ext>
                  </a:extLst>
                </a:gridCol>
                <a:gridCol w="2592311">
                  <a:extLst>
                    <a:ext uri="{9D8B030D-6E8A-4147-A177-3AD203B41FA5}">
                      <a16:colId xmlns:a16="http://schemas.microsoft.com/office/drawing/2014/main" xmlns="" val="3031664920"/>
                    </a:ext>
                  </a:extLst>
                </a:gridCol>
                <a:gridCol w="3271162">
                  <a:extLst>
                    <a:ext uri="{9D8B030D-6E8A-4147-A177-3AD203B41FA5}">
                      <a16:colId xmlns:a16="http://schemas.microsoft.com/office/drawing/2014/main" xmlns="" val="3126987165"/>
                    </a:ext>
                  </a:extLst>
                </a:gridCol>
              </a:tblGrid>
              <a:tr h="993698">
                <a:tc gridSpan="3">
                  <a:txBody>
                    <a:bodyPr/>
                    <a:lstStyle/>
                    <a:p>
                      <a:pPr algn="ctr">
                        <a:lnSpc>
                          <a:spcPct val="115000"/>
                        </a:lnSpc>
                        <a:spcAft>
                          <a:spcPts val="1000"/>
                        </a:spcAft>
                      </a:pPr>
                      <a:r>
                        <a:rPr lang="hr-HR" sz="1800" dirty="0">
                          <a:solidFill>
                            <a:schemeClr val="tx1"/>
                          </a:solidFill>
                          <a:effectLst/>
                        </a:rPr>
                        <a:t>MODERNIZAM  </a:t>
                      </a:r>
                    </a:p>
                    <a:p>
                      <a:pPr algn="ctr"/>
                      <a:r>
                        <a:rPr lang="hr-HR" sz="1800" dirty="0">
                          <a:solidFill>
                            <a:schemeClr val="tx1"/>
                          </a:solidFill>
                          <a:effectLst/>
                        </a:rPr>
                        <a:t>Nadrealizam – umjetnički pokret, nadrealisti napuštaju prikazivanje stvarnosti i svakodnevnu logiku</a:t>
                      </a:r>
                    </a:p>
                    <a:p>
                      <a:pPr algn="ctr">
                        <a:lnSpc>
                          <a:spcPct val="115000"/>
                        </a:lnSpc>
                        <a:spcAft>
                          <a:spcPts val="1000"/>
                        </a:spcAft>
                      </a:pPr>
                      <a:r>
                        <a:rPr lang="hr-HR" sz="1600" dirty="0">
                          <a:effectLst/>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xmlns="" val="1220640568"/>
                  </a:ext>
                </a:extLst>
              </a:tr>
              <a:tr h="509542">
                <a:tc rowSpan="2">
                  <a:txBody>
                    <a:bodyPr/>
                    <a:lstStyle/>
                    <a:p>
                      <a:pPr>
                        <a:lnSpc>
                          <a:spcPct val="115000"/>
                        </a:lnSpc>
                        <a:spcAft>
                          <a:spcPts val="1000"/>
                        </a:spcAft>
                      </a:pPr>
                      <a:r>
                        <a:rPr lang="hr-HR" sz="1600" dirty="0">
                          <a:effectLst/>
                        </a:rPr>
                        <a:t>Slikarstvo</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Svijet</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 </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79279374"/>
                  </a:ext>
                </a:extLst>
              </a:tr>
              <a:tr h="443060">
                <a:tc vMerge="1">
                  <a:txBody>
                    <a:bodyPr/>
                    <a:lstStyle/>
                    <a:p>
                      <a:endParaRPr lang="hr-HR"/>
                    </a:p>
                  </a:txBody>
                  <a:tcPr/>
                </a:tc>
                <a:tc>
                  <a:txBody>
                    <a:bodyPr/>
                    <a:lstStyle/>
                    <a:p>
                      <a:pPr>
                        <a:lnSpc>
                          <a:spcPct val="115000"/>
                        </a:lnSpc>
                        <a:spcAft>
                          <a:spcPts val="1000"/>
                        </a:spcAft>
                      </a:pPr>
                      <a:r>
                        <a:rPr lang="hr-HR" sz="1600" dirty="0">
                          <a:effectLst/>
                        </a:rPr>
                        <a:t>Hrvatska</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89372495"/>
                  </a:ext>
                </a:extLst>
              </a:tr>
              <a:tr h="575574">
                <a:tc rowSpan="2">
                  <a:txBody>
                    <a:bodyPr/>
                    <a:lstStyle/>
                    <a:p>
                      <a:pPr>
                        <a:lnSpc>
                          <a:spcPct val="115000"/>
                        </a:lnSpc>
                        <a:spcAft>
                          <a:spcPts val="1000"/>
                        </a:spcAft>
                      </a:pPr>
                      <a:r>
                        <a:rPr lang="hr-HR" sz="1600" dirty="0">
                          <a:effectLst/>
                        </a:rPr>
                        <a:t>Kiparstvo</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Svijet</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 </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96930031"/>
                  </a:ext>
                </a:extLst>
              </a:tr>
              <a:tr h="575574">
                <a:tc vMerge="1">
                  <a:txBody>
                    <a:bodyPr/>
                    <a:lstStyle/>
                    <a:p>
                      <a:endParaRPr lang="hr-HR"/>
                    </a:p>
                  </a:txBody>
                  <a:tcPr/>
                </a:tc>
                <a:tc>
                  <a:txBody>
                    <a:bodyPr/>
                    <a:lstStyle/>
                    <a:p>
                      <a:pPr>
                        <a:lnSpc>
                          <a:spcPct val="115000"/>
                        </a:lnSpc>
                        <a:spcAft>
                          <a:spcPts val="1000"/>
                        </a:spcAft>
                      </a:pPr>
                      <a:r>
                        <a:rPr lang="hr-HR" sz="1600" dirty="0">
                          <a:effectLst/>
                        </a:rPr>
                        <a:t>Hrvatska</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29682857"/>
                  </a:ext>
                </a:extLst>
              </a:tr>
              <a:tr h="575574">
                <a:tc rowSpan="2">
                  <a:txBody>
                    <a:bodyPr/>
                    <a:lstStyle/>
                    <a:p>
                      <a:pPr>
                        <a:lnSpc>
                          <a:spcPct val="115000"/>
                        </a:lnSpc>
                        <a:spcAft>
                          <a:spcPts val="1000"/>
                        </a:spcAft>
                      </a:pPr>
                      <a:r>
                        <a:rPr lang="hr-HR" sz="1600">
                          <a:effectLst/>
                        </a:rPr>
                        <a:t>Glazba</a:t>
                      </a:r>
                      <a:endParaRPr lang="hr-HR" sz="160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Svijet</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06274745"/>
                  </a:ext>
                </a:extLst>
              </a:tr>
              <a:tr h="575574">
                <a:tc vMerge="1">
                  <a:txBody>
                    <a:bodyPr/>
                    <a:lstStyle/>
                    <a:p>
                      <a:endParaRPr lang="hr-HR"/>
                    </a:p>
                  </a:txBody>
                  <a:tcPr/>
                </a:tc>
                <a:tc>
                  <a:txBody>
                    <a:bodyPr/>
                    <a:lstStyle/>
                    <a:p>
                      <a:pPr>
                        <a:lnSpc>
                          <a:spcPct val="115000"/>
                        </a:lnSpc>
                        <a:spcAft>
                          <a:spcPts val="1000"/>
                        </a:spcAft>
                      </a:pPr>
                      <a:r>
                        <a:rPr lang="hr-HR" sz="1600" dirty="0">
                          <a:effectLst/>
                        </a:rPr>
                        <a:t>Hrvatska</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94446450"/>
                  </a:ext>
                </a:extLst>
              </a:tr>
              <a:tr h="575574">
                <a:tc rowSpan="2">
                  <a:txBody>
                    <a:bodyPr/>
                    <a:lstStyle/>
                    <a:p>
                      <a:pPr>
                        <a:lnSpc>
                          <a:spcPct val="115000"/>
                        </a:lnSpc>
                        <a:spcAft>
                          <a:spcPts val="1000"/>
                        </a:spcAft>
                      </a:pPr>
                      <a:r>
                        <a:rPr lang="hr-HR" sz="1600">
                          <a:effectLst/>
                        </a:rPr>
                        <a:t>Književnost</a:t>
                      </a:r>
                    </a:p>
                    <a:p>
                      <a:pPr>
                        <a:lnSpc>
                          <a:spcPct val="115000"/>
                        </a:lnSpc>
                        <a:spcAft>
                          <a:spcPts val="1000"/>
                        </a:spcAft>
                      </a:pPr>
                      <a:r>
                        <a:rPr lang="hr-HR" sz="1600">
                          <a:effectLst/>
                        </a:rPr>
                        <a:t> </a:t>
                      </a:r>
                    </a:p>
                    <a:p>
                      <a:pPr>
                        <a:lnSpc>
                          <a:spcPct val="115000"/>
                        </a:lnSpc>
                        <a:spcAft>
                          <a:spcPts val="1000"/>
                        </a:spcAft>
                      </a:pPr>
                      <a:r>
                        <a:rPr lang="hr-HR" sz="1600">
                          <a:effectLst/>
                        </a:rPr>
                        <a:t> </a:t>
                      </a:r>
                      <a:endParaRPr lang="hr-HR" sz="160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Svijet</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56393770"/>
                  </a:ext>
                </a:extLst>
              </a:tr>
              <a:tr h="575574">
                <a:tc vMerge="1">
                  <a:txBody>
                    <a:bodyPr/>
                    <a:lstStyle/>
                    <a:p>
                      <a:endParaRPr lang="hr-HR"/>
                    </a:p>
                  </a:txBody>
                  <a:tcPr/>
                </a:tc>
                <a:tc>
                  <a:txBody>
                    <a:bodyPr/>
                    <a:lstStyle/>
                    <a:p>
                      <a:pPr>
                        <a:lnSpc>
                          <a:spcPct val="115000"/>
                        </a:lnSpc>
                        <a:spcAft>
                          <a:spcPts val="1000"/>
                        </a:spcAft>
                      </a:pPr>
                      <a:r>
                        <a:rPr lang="hr-HR" sz="1600" dirty="0">
                          <a:effectLst/>
                        </a:rPr>
                        <a:t>Hrvatska</a:t>
                      </a: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hr-HR" sz="1600" dirty="0">
                          <a:effectLst/>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731" marR="297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70715406"/>
                  </a:ext>
                </a:extLst>
              </a:tr>
            </a:tbl>
          </a:graphicData>
        </a:graphic>
      </p:graphicFrame>
    </p:spTree>
    <p:extLst>
      <p:ext uri="{BB962C8B-B14F-4D97-AF65-F5344CB8AC3E}">
        <p14:creationId xmlns:p14="http://schemas.microsoft.com/office/powerpoint/2010/main" xmlns="" val="2375956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xmlns="" id="{95807206-2824-4EB9-B184-CD30C76B5DB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643" y="1216056"/>
            <a:ext cx="7212479" cy="5481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Svitak: vodoravno 4">
            <a:extLst>
              <a:ext uri="{FF2B5EF4-FFF2-40B4-BE49-F238E27FC236}">
                <a16:creationId xmlns:a16="http://schemas.microsoft.com/office/drawing/2014/main" xmlns="" id="{9D889DD1-280A-48FB-898C-F294D964B056}"/>
              </a:ext>
            </a:extLst>
          </p:cNvPr>
          <p:cNvSpPr/>
          <p:nvPr/>
        </p:nvSpPr>
        <p:spPr>
          <a:xfrm>
            <a:off x="8030131" y="3871609"/>
            <a:ext cx="3409595" cy="2680220"/>
          </a:xfrm>
          <a:custGeom>
            <a:avLst/>
            <a:gdLst>
              <a:gd name="connsiteX0" fmla="*/ 3409595 w 3409595"/>
              <a:gd name="connsiteY0" fmla="*/ 167514 h 2680220"/>
              <a:gd name="connsiteX1" fmla="*/ 3242081 w 3409595"/>
              <a:gd name="connsiteY1" fmla="*/ 335028 h 2680220"/>
              <a:gd name="connsiteX2" fmla="*/ 3242081 w 3409595"/>
              <a:gd name="connsiteY2" fmla="*/ 167514 h 2680220"/>
              <a:gd name="connsiteX3" fmla="*/ 3158324 w 3409595"/>
              <a:gd name="connsiteY3" fmla="*/ 251271 h 2680220"/>
              <a:gd name="connsiteX4" fmla="*/ 3074567 w 3409595"/>
              <a:gd name="connsiteY4" fmla="*/ 167514 h 2680220"/>
              <a:gd name="connsiteX5" fmla="*/ 3074568 w 3409595"/>
              <a:gd name="connsiteY5" fmla="*/ 335028 h 2680220"/>
              <a:gd name="connsiteX6" fmla="*/ 2435016 w 3409595"/>
              <a:gd name="connsiteY6" fmla="*/ 335028 h 2680220"/>
              <a:gd name="connsiteX7" fmla="*/ 1882676 w 3409595"/>
              <a:gd name="connsiteY7" fmla="*/ 335028 h 2680220"/>
              <a:gd name="connsiteX8" fmla="*/ 1330336 w 3409595"/>
              <a:gd name="connsiteY8" fmla="*/ 335028 h 2680220"/>
              <a:gd name="connsiteX9" fmla="*/ 690784 w 3409595"/>
              <a:gd name="connsiteY9" fmla="*/ 335028 h 2680220"/>
              <a:gd name="connsiteX10" fmla="*/ 167514 w 3409595"/>
              <a:gd name="connsiteY10" fmla="*/ 335028 h 2680220"/>
              <a:gd name="connsiteX11" fmla="*/ 0 w 3409595"/>
              <a:gd name="connsiteY11" fmla="*/ 502542 h 2680220"/>
              <a:gd name="connsiteX12" fmla="*/ 0 w 3409595"/>
              <a:gd name="connsiteY12" fmla="*/ 1132393 h 2680220"/>
              <a:gd name="connsiteX13" fmla="*/ 0 w 3409595"/>
              <a:gd name="connsiteY13" fmla="*/ 1782346 h 2680220"/>
              <a:gd name="connsiteX14" fmla="*/ 0 w 3409595"/>
              <a:gd name="connsiteY14" fmla="*/ 2512706 h 2680220"/>
              <a:gd name="connsiteX15" fmla="*/ 167514 w 3409595"/>
              <a:gd name="connsiteY15" fmla="*/ 2680220 h 2680220"/>
              <a:gd name="connsiteX16" fmla="*/ 335028 w 3409595"/>
              <a:gd name="connsiteY16" fmla="*/ 2512706 h 2680220"/>
              <a:gd name="connsiteX17" fmla="*/ 335028 w 3409595"/>
              <a:gd name="connsiteY17" fmla="*/ 2345193 h 2680220"/>
              <a:gd name="connsiteX18" fmla="*/ 829227 w 3409595"/>
              <a:gd name="connsiteY18" fmla="*/ 2345193 h 2680220"/>
              <a:gd name="connsiteX19" fmla="*/ 1439708 w 3409595"/>
              <a:gd name="connsiteY19" fmla="*/ 2345193 h 2680220"/>
              <a:gd name="connsiteX20" fmla="*/ 1992048 w 3409595"/>
              <a:gd name="connsiteY20" fmla="*/ 2345193 h 2680220"/>
              <a:gd name="connsiteX21" fmla="*/ 2602529 w 3409595"/>
              <a:gd name="connsiteY21" fmla="*/ 2345193 h 2680220"/>
              <a:gd name="connsiteX22" fmla="*/ 3242081 w 3409595"/>
              <a:gd name="connsiteY22" fmla="*/ 2345193 h 2680220"/>
              <a:gd name="connsiteX23" fmla="*/ 3409595 w 3409595"/>
              <a:gd name="connsiteY23" fmla="*/ 2177679 h 2680220"/>
              <a:gd name="connsiteX24" fmla="*/ 3409595 w 3409595"/>
              <a:gd name="connsiteY24" fmla="*/ 1467421 h 2680220"/>
              <a:gd name="connsiteX25" fmla="*/ 3409595 w 3409595"/>
              <a:gd name="connsiteY25" fmla="*/ 857671 h 2680220"/>
              <a:gd name="connsiteX26" fmla="*/ 3409595 w 3409595"/>
              <a:gd name="connsiteY26" fmla="*/ 167514 h 2680220"/>
              <a:gd name="connsiteX27" fmla="*/ 167514 w 3409595"/>
              <a:gd name="connsiteY27" fmla="*/ 670055 h 2680220"/>
              <a:gd name="connsiteX28" fmla="*/ 335028 w 3409595"/>
              <a:gd name="connsiteY28" fmla="*/ 502541 h 2680220"/>
              <a:gd name="connsiteX29" fmla="*/ 251271 w 3409595"/>
              <a:gd name="connsiteY29" fmla="*/ 418784 h 2680220"/>
              <a:gd name="connsiteX30" fmla="*/ 167514 w 3409595"/>
              <a:gd name="connsiteY30" fmla="*/ 502541 h 2680220"/>
              <a:gd name="connsiteX31" fmla="*/ 167514 w 3409595"/>
              <a:gd name="connsiteY31" fmla="*/ 670055 h 2680220"/>
              <a:gd name="connsiteX0" fmla="*/ 167514 w 3409595"/>
              <a:gd name="connsiteY0" fmla="*/ 670055 h 2680220"/>
              <a:gd name="connsiteX1" fmla="*/ 335028 w 3409595"/>
              <a:gd name="connsiteY1" fmla="*/ 502541 h 2680220"/>
              <a:gd name="connsiteX2" fmla="*/ 251271 w 3409595"/>
              <a:gd name="connsiteY2" fmla="*/ 418784 h 2680220"/>
              <a:gd name="connsiteX3" fmla="*/ 167514 w 3409595"/>
              <a:gd name="connsiteY3" fmla="*/ 502541 h 2680220"/>
              <a:gd name="connsiteX4" fmla="*/ 167514 w 3409595"/>
              <a:gd name="connsiteY4" fmla="*/ 670055 h 2680220"/>
              <a:gd name="connsiteX5" fmla="*/ 3242081 w 3409595"/>
              <a:gd name="connsiteY5" fmla="*/ 335028 h 2680220"/>
              <a:gd name="connsiteX6" fmla="*/ 3409595 w 3409595"/>
              <a:gd name="connsiteY6" fmla="*/ 167514 h 2680220"/>
              <a:gd name="connsiteX7" fmla="*/ 3242081 w 3409595"/>
              <a:gd name="connsiteY7" fmla="*/ 0 h 2680220"/>
              <a:gd name="connsiteX8" fmla="*/ 3074567 w 3409595"/>
              <a:gd name="connsiteY8" fmla="*/ 167514 h 2680220"/>
              <a:gd name="connsiteX9" fmla="*/ 3158324 w 3409595"/>
              <a:gd name="connsiteY9" fmla="*/ 251271 h 2680220"/>
              <a:gd name="connsiteX10" fmla="*/ 3242081 w 3409595"/>
              <a:gd name="connsiteY10" fmla="*/ 167514 h 2680220"/>
              <a:gd name="connsiteX11" fmla="*/ 3242081 w 3409595"/>
              <a:gd name="connsiteY11" fmla="*/ 335028 h 2680220"/>
              <a:gd name="connsiteX0" fmla="*/ 0 w 3409595"/>
              <a:gd name="connsiteY0" fmla="*/ 502541 h 2680220"/>
              <a:gd name="connsiteX1" fmla="*/ 167514 w 3409595"/>
              <a:gd name="connsiteY1" fmla="*/ 335027 h 2680220"/>
              <a:gd name="connsiteX2" fmla="*/ 777995 w 3409595"/>
              <a:gd name="connsiteY2" fmla="*/ 335027 h 2680220"/>
              <a:gd name="connsiteX3" fmla="*/ 1272195 w 3409595"/>
              <a:gd name="connsiteY3" fmla="*/ 335027 h 2680220"/>
              <a:gd name="connsiteX4" fmla="*/ 1795464 w 3409595"/>
              <a:gd name="connsiteY4" fmla="*/ 335028 h 2680220"/>
              <a:gd name="connsiteX5" fmla="*/ 2318734 w 3409595"/>
              <a:gd name="connsiteY5" fmla="*/ 335028 h 2680220"/>
              <a:gd name="connsiteX6" fmla="*/ 3074568 w 3409595"/>
              <a:gd name="connsiteY6" fmla="*/ 335028 h 2680220"/>
              <a:gd name="connsiteX7" fmla="*/ 3074568 w 3409595"/>
              <a:gd name="connsiteY7" fmla="*/ 167514 h 2680220"/>
              <a:gd name="connsiteX8" fmla="*/ 3242082 w 3409595"/>
              <a:gd name="connsiteY8" fmla="*/ 0 h 2680220"/>
              <a:gd name="connsiteX9" fmla="*/ 3409596 w 3409595"/>
              <a:gd name="connsiteY9" fmla="*/ 167514 h 2680220"/>
              <a:gd name="connsiteX10" fmla="*/ 3409595 w 3409595"/>
              <a:gd name="connsiteY10" fmla="*/ 2177679 h 2680220"/>
              <a:gd name="connsiteX11" fmla="*/ 3242081 w 3409595"/>
              <a:gd name="connsiteY11" fmla="*/ 2345193 h 2680220"/>
              <a:gd name="connsiteX12" fmla="*/ 2631600 w 3409595"/>
              <a:gd name="connsiteY12" fmla="*/ 2345193 h 2680220"/>
              <a:gd name="connsiteX13" fmla="*/ 2079260 w 3409595"/>
              <a:gd name="connsiteY13" fmla="*/ 2345193 h 2680220"/>
              <a:gd name="connsiteX14" fmla="*/ 1526920 w 3409595"/>
              <a:gd name="connsiteY14" fmla="*/ 2345193 h 2680220"/>
              <a:gd name="connsiteX15" fmla="*/ 1003650 w 3409595"/>
              <a:gd name="connsiteY15" fmla="*/ 2345193 h 2680220"/>
              <a:gd name="connsiteX16" fmla="*/ 335028 w 3409595"/>
              <a:gd name="connsiteY16" fmla="*/ 2345193 h 2680220"/>
              <a:gd name="connsiteX17" fmla="*/ 335028 w 3409595"/>
              <a:gd name="connsiteY17" fmla="*/ 2512706 h 2680220"/>
              <a:gd name="connsiteX18" fmla="*/ 167514 w 3409595"/>
              <a:gd name="connsiteY18" fmla="*/ 2680220 h 2680220"/>
              <a:gd name="connsiteX19" fmla="*/ 0 w 3409595"/>
              <a:gd name="connsiteY19" fmla="*/ 2512706 h 2680220"/>
              <a:gd name="connsiteX20" fmla="*/ 0 w 3409595"/>
              <a:gd name="connsiteY20" fmla="*/ 1842651 h 2680220"/>
              <a:gd name="connsiteX21" fmla="*/ 0 w 3409595"/>
              <a:gd name="connsiteY21" fmla="*/ 1232901 h 2680220"/>
              <a:gd name="connsiteX22" fmla="*/ 0 w 3409595"/>
              <a:gd name="connsiteY22" fmla="*/ 502541 h 2680220"/>
              <a:gd name="connsiteX23" fmla="*/ 3074568 w 3409595"/>
              <a:gd name="connsiteY23" fmla="*/ 335028 h 2680220"/>
              <a:gd name="connsiteX24" fmla="*/ 3242081 w 3409595"/>
              <a:gd name="connsiteY24" fmla="*/ 335028 h 2680220"/>
              <a:gd name="connsiteX25" fmla="*/ 3409595 w 3409595"/>
              <a:gd name="connsiteY25" fmla="*/ 167514 h 2680220"/>
              <a:gd name="connsiteX26" fmla="*/ 3242081 w 3409595"/>
              <a:gd name="connsiteY26" fmla="*/ 335028 h 2680220"/>
              <a:gd name="connsiteX27" fmla="*/ 3242081 w 3409595"/>
              <a:gd name="connsiteY27" fmla="*/ 167514 h 2680220"/>
              <a:gd name="connsiteX28" fmla="*/ 3158324 w 3409595"/>
              <a:gd name="connsiteY28" fmla="*/ 251271 h 2680220"/>
              <a:gd name="connsiteX29" fmla="*/ 3074567 w 3409595"/>
              <a:gd name="connsiteY29" fmla="*/ 167514 h 2680220"/>
              <a:gd name="connsiteX30" fmla="*/ 167514 w 3409595"/>
              <a:gd name="connsiteY30" fmla="*/ 670055 h 2680220"/>
              <a:gd name="connsiteX31" fmla="*/ 167514 w 3409595"/>
              <a:gd name="connsiteY31" fmla="*/ 502541 h 2680220"/>
              <a:gd name="connsiteX32" fmla="*/ 251271 w 3409595"/>
              <a:gd name="connsiteY32" fmla="*/ 418784 h 2680220"/>
              <a:gd name="connsiteX33" fmla="*/ 335028 w 3409595"/>
              <a:gd name="connsiteY33" fmla="*/ 502541 h 2680220"/>
              <a:gd name="connsiteX34" fmla="*/ 167514 w 3409595"/>
              <a:gd name="connsiteY34" fmla="*/ 670055 h 2680220"/>
              <a:gd name="connsiteX35" fmla="*/ 0 w 3409595"/>
              <a:gd name="connsiteY35" fmla="*/ 502541 h 2680220"/>
              <a:gd name="connsiteX36" fmla="*/ 335028 w 3409595"/>
              <a:gd name="connsiteY36" fmla="*/ 502541 h 2680220"/>
              <a:gd name="connsiteX37" fmla="*/ 335028 w 3409595"/>
              <a:gd name="connsiteY37" fmla="*/ 1135185 h 2680220"/>
              <a:gd name="connsiteX38" fmla="*/ 335028 w 3409595"/>
              <a:gd name="connsiteY38" fmla="*/ 1786255 h 2680220"/>
              <a:gd name="connsiteX39" fmla="*/ 335028 w 3409595"/>
              <a:gd name="connsiteY39" fmla="*/ 2345193 h 26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09595" h="2680220" stroke="0" extrusionOk="0">
                <a:moveTo>
                  <a:pt x="3409595" y="167514"/>
                </a:moveTo>
                <a:cubicBezTo>
                  <a:pt x="3406042" y="257754"/>
                  <a:pt x="3336027" y="314756"/>
                  <a:pt x="3242081" y="335028"/>
                </a:cubicBezTo>
                <a:cubicBezTo>
                  <a:pt x="3249484" y="273242"/>
                  <a:pt x="3248309" y="233773"/>
                  <a:pt x="3242081" y="167514"/>
                </a:cubicBezTo>
                <a:cubicBezTo>
                  <a:pt x="3236893" y="207398"/>
                  <a:pt x="3207512" y="252065"/>
                  <a:pt x="3158324" y="251271"/>
                </a:cubicBezTo>
                <a:cubicBezTo>
                  <a:pt x="3105921" y="241600"/>
                  <a:pt x="3070643" y="208845"/>
                  <a:pt x="3074567" y="167514"/>
                </a:cubicBezTo>
                <a:cubicBezTo>
                  <a:pt x="3073044" y="217054"/>
                  <a:pt x="3086805" y="285728"/>
                  <a:pt x="3074568" y="335028"/>
                </a:cubicBezTo>
                <a:cubicBezTo>
                  <a:pt x="2831641" y="317687"/>
                  <a:pt x="2596027" y="362622"/>
                  <a:pt x="2435016" y="335028"/>
                </a:cubicBezTo>
                <a:cubicBezTo>
                  <a:pt x="2274005" y="307434"/>
                  <a:pt x="2038129" y="309334"/>
                  <a:pt x="1882676" y="335028"/>
                </a:cubicBezTo>
                <a:cubicBezTo>
                  <a:pt x="1727223" y="360722"/>
                  <a:pt x="1475042" y="325633"/>
                  <a:pt x="1330336" y="335028"/>
                </a:cubicBezTo>
                <a:cubicBezTo>
                  <a:pt x="1185630" y="344423"/>
                  <a:pt x="846136" y="308842"/>
                  <a:pt x="690784" y="335028"/>
                </a:cubicBezTo>
                <a:cubicBezTo>
                  <a:pt x="535432" y="361214"/>
                  <a:pt x="354064" y="347841"/>
                  <a:pt x="167514" y="335028"/>
                </a:cubicBezTo>
                <a:cubicBezTo>
                  <a:pt x="87851" y="317670"/>
                  <a:pt x="-3020" y="412425"/>
                  <a:pt x="0" y="502542"/>
                </a:cubicBezTo>
                <a:cubicBezTo>
                  <a:pt x="14785" y="788596"/>
                  <a:pt x="-30580" y="955035"/>
                  <a:pt x="0" y="1132393"/>
                </a:cubicBezTo>
                <a:cubicBezTo>
                  <a:pt x="30580" y="1309751"/>
                  <a:pt x="-5886" y="1493091"/>
                  <a:pt x="0" y="1782346"/>
                </a:cubicBezTo>
                <a:cubicBezTo>
                  <a:pt x="5886" y="2071601"/>
                  <a:pt x="-19839" y="2183054"/>
                  <a:pt x="0" y="2512706"/>
                </a:cubicBezTo>
                <a:cubicBezTo>
                  <a:pt x="-9097" y="2592376"/>
                  <a:pt x="71517" y="2679879"/>
                  <a:pt x="167514" y="2680220"/>
                </a:cubicBezTo>
                <a:cubicBezTo>
                  <a:pt x="279800" y="2691418"/>
                  <a:pt x="343594" y="2600925"/>
                  <a:pt x="335028" y="2512706"/>
                </a:cubicBezTo>
                <a:cubicBezTo>
                  <a:pt x="335879" y="2478989"/>
                  <a:pt x="332254" y="2381454"/>
                  <a:pt x="335028" y="2345193"/>
                </a:cubicBezTo>
                <a:cubicBezTo>
                  <a:pt x="528149" y="2321416"/>
                  <a:pt x="657896" y="2321517"/>
                  <a:pt x="829227" y="2345193"/>
                </a:cubicBezTo>
                <a:cubicBezTo>
                  <a:pt x="1000558" y="2368869"/>
                  <a:pt x="1230920" y="2336123"/>
                  <a:pt x="1439708" y="2345193"/>
                </a:cubicBezTo>
                <a:cubicBezTo>
                  <a:pt x="1648496" y="2354263"/>
                  <a:pt x="1726896" y="2327686"/>
                  <a:pt x="1992048" y="2345193"/>
                </a:cubicBezTo>
                <a:cubicBezTo>
                  <a:pt x="2257200" y="2362700"/>
                  <a:pt x="2427842" y="2327430"/>
                  <a:pt x="2602529" y="2345193"/>
                </a:cubicBezTo>
                <a:cubicBezTo>
                  <a:pt x="2777216" y="2362956"/>
                  <a:pt x="2924940" y="2354789"/>
                  <a:pt x="3242081" y="2345193"/>
                </a:cubicBezTo>
                <a:cubicBezTo>
                  <a:pt x="3332631" y="2342183"/>
                  <a:pt x="3421154" y="2262580"/>
                  <a:pt x="3409595" y="2177679"/>
                </a:cubicBezTo>
                <a:cubicBezTo>
                  <a:pt x="3434937" y="1894023"/>
                  <a:pt x="3423722" y="1681709"/>
                  <a:pt x="3409595" y="1467421"/>
                </a:cubicBezTo>
                <a:cubicBezTo>
                  <a:pt x="3395468" y="1253133"/>
                  <a:pt x="3422714" y="1057812"/>
                  <a:pt x="3409595" y="857671"/>
                </a:cubicBezTo>
                <a:cubicBezTo>
                  <a:pt x="3396477" y="657530"/>
                  <a:pt x="3444011" y="507787"/>
                  <a:pt x="3409595" y="167514"/>
                </a:cubicBezTo>
                <a:close/>
                <a:moveTo>
                  <a:pt x="167514" y="670055"/>
                </a:moveTo>
                <a:cubicBezTo>
                  <a:pt x="254312" y="650200"/>
                  <a:pt x="324679" y="597435"/>
                  <a:pt x="335028" y="502541"/>
                </a:cubicBezTo>
                <a:cubicBezTo>
                  <a:pt x="335808" y="447132"/>
                  <a:pt x="301048" y="423226"/>
                  <a:pt x="251271" y="418784"/>
                </a:cubicBezTo>
                <a:cubicBezTo>
                  <a:pt x="202817" y="421104"/>
                  <a:pt x="162532" y="455596"/>
                  <a:pt x="167514" y="502541"/>
                </a:cubicBezTo>
                <a:cubicBezTo>
                  <a:pt x="168271" y="565322"/>
                  <a:pt x="159444" y="623158"/>
                  <a:pt x="167514" y="670055"/>
                </a:cubicBezTo>
                <a:close/>
              </a:path>
              <a:path w="3409595" h="2680220" fill="darkenLess" stroke="0" extrusionOk="0">
                <a:moveTo>
                  <a:pt x="167514" y="670055"/>
                </a:moveTo>
                <a:cubicBezTo>
                  <a:pt x="254347" y="674870"/>
                  <a:pt x="337939" y="578107"/>
                  <a:pt x="335028" y="502541"/>
                </a:cubicBezTo>
                <a:cubicBezTo>
                  <a:pt x="330956" y="453813"/>
                  <a:pt x="293137" y="418509"/>
                  <a:pt x="251271" y="418784"/>
                </a:cubicBezTo>
                <a:cubicBezTo>
                  <a:pt x="200603" y="410458"/>
                  <a:pt x="175586" y="461299"/>
                  <a:pt x="167514" y="502541"/>
                </a:cubicBezTo>
                <a:cubicBezTo>
                  <a:pt x="162976" y="581381"/>
                  <a:pt x="162761" y="618627"/>
                  <a:pt x="167514" y="670055"/>
                </a:cubicBezTo>
                <a:close/>
                <a:moveTo>
                  <a:pt x="3242081" y="335028"/>
                </a:moveTo>
                <a:cubicBezTo>
                  <a:pt x="3340942" y="343931"/>
                  <a:pt x="3402161" y="266384"/>
                  <a:pt x="3409595" y="167514"/>
                </a:cubicBezTo>
                <a:cubicBezTo>
                  <a:pt x="3401055" y="83282"/>
                  <a:pt x="3329718" y="22606"/>
                  <a:pt x="3242081" y="0"/>
                </a:cubicBezTo>
                <a:cubicBezTo>
                  <a:pt x="3130306" y="-2839"/>
                  <a:pt x="3061352" y="77946"/>
                  <a:pt x="3074567" y="167514"/>
                </a:cubicBezTo>
                <a:cubicBezTo>
                  <a:pt x="3077446" y="217344"/>
                  <a:pt x="3112068" y="250132"/>
                  <a:pt x="3158324" y="251271"/>
                </a:cubicBezTo>
                <a:cubicBezTo>
                  <a:pt x="3205216" y="255615"/>
                  <a:pt x="3246777" y="218138"/>
                  <a:pt x="3242081" y="167514"/>
                </a:cubicBezTo>
                <a:cubicBezTo>
                  <a:pt x="3249720" y="229693"/>
                  <a:pt x="3240512" y="279580"/>
                  <a:pt x="3242081" y="335028"/>
                </a:cubicBezTo>
                <a:close/>
              </a:path>
              <a:path w="3409595" h="2680220" fill="none" extrusionOk="0">
                <a:moveTo>
                  <a:pt x="0" y="502541"/>
                </a:moveTo>
                <a:cubicBezTo>
                  <a:pt x="-16437" y="418551"/>
                  <a:pt x="73589" y="338026"/>
                  <a:pt x="167514" y="335027"/>
                </a:cubicBezTo>
                <a:cubicBezTo>
                  <a:pt x="445688" y="363712"/>
                  <a:pt x="578732" y="322137"/>
                  <a:pt x="777995" y="335027"/>
                </a:cubicBezTo>
                <a:cubicBezTo>
                  <a:pt x="977258" y="347917"/>
                  <a:pt x="1061805" y="325107"/>
                  <a:pt x="1272195" y="335027"/>
                </a:cubicBezTo>
                <a:cubicBezTo>
                  <a:pt x="1482585" y="344947"/>
                  <a:pt x="1569746" y="313812"/>
                  <a:pt x="1795464" y="335028"/>
                </a:cubicBezTo>
                <a:cubicBezTo>
                  <a:pt x="2021182" y="356244"/>
                  <a:pt x="2144522" y="309433"/>
                  <a:pt x="2318734" y="335028"/>
                </a:cubicBezTo>
                <a:cubicBezTo>
                  <a:pt x="2492946" y="360624"/>
                  <a:pt x="2849029" y="365699"/>
                  <a:pt x="3074568" y="335028"/>
                </a:cubicBezTo>
                <a:cubicBezTo>
                  <a:pt x="3068756" y="301058"/>
                  <a:pt x="3072538" y="206315"/>
                  <a:pt x="3074568" y="167514"/>
                </a:cubicBezTo>
                <a:cubicBezTo>
                  <a:pt x="3072859" y="82002"/>
                  <a:pt x="3157318" y="6300"/>
                  <a:pt x="3242082" y="0"/>
                </a:cubicBezTo>
                <a:cubicBezTo>
                  <a:pt x="3335714" y="-20232"/>
                  <a:pt x="3416945" y="76395"/>
                  <a:pt x="3409596" y="167514"/>
                </a:cubicBezTo>
                <a:cubicBezTo>
                  <a:pt x="3564674" y="844881"/>
                  <a:pt x="3506563" y="1440411"/>
                  <a:pt x="3409595" y="2177679"/>
                </a:cubicBezTo>
                <a:cubicBezTo>
                  <a:pt x="3404913" y="2280715"/>
                  <a:pt x="3335496" y="2350812"/>
                  <a:pt x="3242081" y="2345193"/>
                </a:cubicBezTo>
                <a:cubicBezTo>
                  <a:pt x="2999750" y="2364669"/>
                  <a:pt x="2848426" y="2357783"/>
                  <a:pt x="2631600" y="2345193"/>
                </a:cubicBezTo>
                <a:cubicBezTo>
                  <a:pt x="2414774" y="2332603"/>
                  <a:pt x="2337378" y="2361484"/>
                  <a:pt x="2079260" y="2345193"/>
                </a:cubicBezTo>
                <a:cubicBezTo>
                  <a:pt x="1821142" y="2328902"/>
                  <a:pt x="1754006" y="2343967"/>
                  <a:pt x="1526920" y="2345193"/>
                </a:cubicBezTo>
                <a:cubicBezTo>
                  <a:pt x="1299834" y="2346419"/>
                  <a:pt x="1137510" y="2354982"/>
                  <a:pt x="1003650" y="2345193"/>
                </a:cubicBezTo>
                <a:cubicBezTo>
                  <a:pt x="869790" y="2335405"/>
                  <a:pt x="567794" y="2372285"/>
                  <a:pt x="335028" y="2345193"/>
                </a:cubicBezTo>
                <a:cubicBezTo>
                  <a:pt x="327513" y="2413976"/>
                  <a:pt x="326673" y="2459000"/>
                  <a:pt x="335028" y="2512706"/>
                </a:cubicBezTo>
                <a:cubicBezTo>
                  <a:pt x="333146" y="2582215"/>
                  <a:pt x="246669" y="2685516"/>
                  <a:pt x="167514" y="2680220"/>
                </a:cubicBezTo>
                <a:cubicBezTo>
                  <a:pt x="93575" y="2671465"/>
                  <a:pt x="-6276" y="2599386"/>
                  <a:pt x="0" y="2512706"/>
                </a:cubicBezTo>
                <a:cubicBezTo>
                  <a:pt x="9189" y="2242304"/>
                  <a:pt x="5096" y="1995240"/>
                  <a:pt x="0" y="1842651"/>
                </a:cubicBezTo>
                <a:cubicBezTo>
                  <a:pt x="-5096" y="1690063"/>
                  <a:pt x="19377" y="1362636"/>
                  <a:pt x="0" y="1232901"/>
                </a:cubicBezTo>
                <a:cubicBezTo>
                  <a:pt x="-19377" y="1103166"/>
                  <a:pt x="-17942" y="804991"/>
                  <a:pt x="0" y="502541"/>
                </a:cubicBezTo>
                <a:close/>
                <a:moveTo>
                  <a:pt x="3074568" y="335028"/>
                </a:moveTo>
                <a:cubicBezTo>
                  <a:pt x="3154921" y="332266"/>
                  <a:pt x="3173354" y="341010"/>
                  <a:pt x="3242081" y="335028"/>
                </a:cubicBezTo>
                <a:cubicBezTo>
                  <a:pt x="3318929" y="348920"/>
                  <a:pt x="3409075" y="256389"/>
                  <a:pt x="3409595" y="167514"/>
                </a:cubicBezTo>
                <a:moveTo>
                  <a:pt x="3242081" y="335028"/>
                </a:moveTo>
                <a:cubicBezTo>
                  <a:pt x="3244729" y="286892"/>
                  <a:pt x="3249555" y="224966"/>
                  <a:pt x="3242081" y="167514"/>
                </a:cubicBezTo>
                <a:cubicBezTo>
                  <a:pt x="3243783" y="214686"/>
                  <a:pt x="3203668" y="240717"/>
                  <a:pt x="3158324" y="251271"/>
                </a:cubicBezTo>
                <a:cubicBezTo>
                  <a:pt x="3115055" y="258417"/>
                  <a:pt x="3073490" y="216199"/>
                  <a:pt x="3074567" y="167514"/>
                </a:cubicBezTo>
                <a:moveTo>
                  <a:pt x="167514" y="670055"/>
                </a:moveTo>
                <a:cubicBezTo>
                  <a:pt x="173394" y="600158"/>
                  <a:pt x="173897" y="568170"/>
                  <a:pt x="167514" y="502541"/>
                </a:cubicBezTo>
                <a:cubicBezTo>
                  <a:pt x="169992" y="452200"/>
                  <a:pt x="196171" y="416326"/>
                  <a:pt x="251271" y="418784"/>
                </a:cubicBezTo>
                <a:cubicBezTo>
                  <a:pt x="296013" y="413107"/>
                  <a:pt x="335950" y="458483"/>
                  <a:pt x="335028" y="502541"/>
                </a:cubicBezTo>
                <a:cubicBezTo>
                  <a:pt x="355024" y="597455"/>
                  <a:pt x="269311" y="674612"/>
                  <a:pt x="167514" y="670055"/>
                </a:cubicBezTo>
                <a:cubicBezTo>
                  <a:pt x="64246" y="661974"/>
                  <a:pt x="1411" y="573892"/>
                  <a:pt x="0" y="502541"/>
                </a:cubicBezTo>
                <a:moveTo>
                  <a:pt x="335028" y="502541"/>
                </a:moveTo>
                <a:cubicBezTo>
                  <a:pt x="355950" y="644919"/>
                  <a:pt x="337689" y="944144"/>
                  <a:pt x="335028" y="1135185"/>
                </a:cubicBezTo>
                <a:cubicBezTo>
                  <a:pt x="332367" y="1326226"/>
                  <a:pt x="316086" y="1499344"/>
                  <a:pt x="335028" y="1786255"/>
                </a:cubicBezTo>
                <a:cubicBezTo>
                  <a:pt x="353971" y="2073166"/>
                  <a:pt x="308835" y="2205624"/>
                  <a:pt x="335028" y="2345193"/>
                </a:cubicBezTo>
              </a:path>
              <a:path w="3409595" h="2680220" fill="none" stroke="0" extrusionOk="0">
                <a:moveTo>
                  <a:pt x="0" y="502541"/>
                </a:moveTo>
                <a:cubicBezTo>
                  <a:pt x="4130" y="429227"/>
                  <a:pt x="54254" y="342523"/>
                  <a:pt x="167514" y="335027"/>
                </a:cubicBezTo>
                <a:cubicBezTo>
                  <a:pt x="322804" y="332065"/>
                  <a:pt x="486538" y="335603"/>
                  <a:pt x="690784" y="335027"/>
                </a:cubicBezTo>
                <a:cubicBezTo>
                  <a:pt x="895030" y="334452"/>
                  <a:pt x="1075407" y="316597"/>
                  <a:pt x="1214053" y="335027"/>
                </a:cubicBezTo>
                <a:cubicBezTo>
                  <a:pt x="1352699" y="353458"/>
                  <a:pt x="1567921" y="337759"/>
                  <a:pt x="1737323" y="335028"/>
                </a:cubicBezTo>
                <a:cubicBezTo>
                  <a:pt x="1906725" y="332297"/>
                  <a:pt x="2169705" y="361931"/>
                  <a:pt x="2289663" y="335028"/>
                </a:cubicBezTo>
                <a:cubicBezTo>
                  <a:pt x="2409621" y="308125"/>
                  <a:pt x="2774987" y="373493"/>
                  <a:pt x="3074568" y="335028"/>
                </a:cubicBezTo>
                <a:cubicBezTo>
                  <a:pt x="3072272" y="300052"/>
                  <a:pt x="3077573" y="223713"/>
                  <a:pt x="3074568" y="167514"/>
                </a:cubicBezTo>
                <a:cubicBezTo>
                  <a:pt x="3086530" y="72807"/>
                  <a:pt x="3147482" y="1245"/>
                  <a:pt x="3242082" y="0"/>
                </a:cubicBezTo>
                <a:cubicBezTo>
                  <a:pt x="3347517" y="2404"/>
                  <a:pt x="3416420" y="79925"/>
                  <a:pt x="3409596" y="167514"/>
                </a:cubicBezTo>
                <a:cubicBezTo>
                  <a:pt x="3316965" y="969550"/>
                  <a:pt x="3522430" y="1434227"/>
                  <a:pt x="3409595" y="2177679"/>
                </a:cubicBezTo>
                <a:cubicBezTo>
                  <a:pt x="3423212" y="2266713"/>
                  <a:pt x="3320670" y="2343435"/>
                  <a:pt x="3242081" y="2345193"/>
                </a:cubicBezTo>
                <a:cubicBezTo>
                  <a:pt x="2997678" y="2353010"/>
                  <a:pt x="2865490" y="2350547"/>
                  <a:pt x="2631600" y="2345193"/>
                </a:cubicBezTo>
                <a:cubicBezTo>
                  <a:pt x="2397710" y="2339839"/>
                  <a:pt x="2278945" y="2359164"/>
                  <a:pt x="2108330" y="2345193"/>
                </a:cubicBezTo>
                <a:cubicBezTo>
                  <a:pt x="1937715" y="2331223"/>
                  <a:pt x="1688167" y="2347712"/>
                  <a:pt x="1468779" y="2345193"/>
                </a:cubicBezTo>
                <a:cubicBezTo>
                  <a:pt x="1249391" y="2342674"/>
                  <a:pt x="1071997" y="2330529"/>
                  <a:pt x="945509" y="2345193"/>
                </a:cubicBezTo>
                <a:cubicBezTo>
                  <a:pt x="819021" y="2359858"/>
                  <a:pt x="481707" y="2334661"/>
                  <a:pt x="335028" y="2345193"/>
                </a:cubicBezTo>
                <a:cubicBezTo>
                  <a:pt x="343378" y="2396721"/>
                  <a:pt x="340615" y="2475619"/>
                  <a:pt x="335028" y="2512706"/>
                </a:cubicBezTo>
                <a:cubicBezTo>
                  <a:pt x="338418" y="2626158"/>
                  <a:pt x="270134" y="2673209"/>
                  <a:pt x="167514" y="2680220"/>
                </a:cubicBezTo>
                <a:cubicBezTo>
                  <a:pt x="71497" y="2676092"/>
                  <a:pt x="11429" y="2591982"/>
                  <a:pt x="0" y="2512706"/>
                </a:cubicBezTo>
                <a:cubicBezTo>
                  <a:pt x="-8663" y="2338163"/>
                  <a:pt x="-6386" y="2148609"/>
                  <a:pt x="0" y="1882854"/>
                </a:cubicBezTo>
                <a:cubicBezTo>
                  <a:pt x="6386" y="1617099"/>
                  <a:pt x="8193" y="1463651"/>
                  <a:pt x="0" y="1172596"/>
                </a:cubicBezTo>
                <a:cubicBezTo>
                  <a:pt x="-8193" y="881541"/>
                  <a:pt x="-16085" y="811531"/>
                  <a:pt x="0" y="502541"/>
                </a:cubicBezTo>
                <a:close/>
                <a:moveTo>
                  <a:pt x="3074568" y="335028"/>
                </a:moveTo>
                <a:cubicBezTo>
                  <a:pt x="3123445" y="331781"/>
                  <a:pt x="3197047" y="331833"/>
                  <a:pt x="3242081" y="335028"/>
                </a:cubicBezTo>
                <a:cubicBezTo>
                  <a:pt x="3337795" y="331157"/>
                  <a:pt x="3416671" y="263013"/>
                  <a:pt x="3409595" y="167514"/>
                </a:cubicBezTo>
                <a:moveTo>
                  <a:pt x="3242081" y="335028"/>
                </a:moveTo>
                <a:cubicBezTo>
                  <a:pt x="3236240" y="255183"/>
                  <a:pt x="3237259" y="240819"/>
                  <a:pt x="3242081" y="167514"/>
                </a:cubicBezTo>
                <a:cubicBezTo>
                  <a:pt x="3251177" y="212618"/>
                  <a:pt x="3205185" y="252327"/>
                  <a:pt x="3158324" y="251271"/>
                </a:cubicBezTo>
                <a:cubicBezTo>
                  <a:pt x="3112420" y="255732"/>
                  <a:pt x="3072628" y="209450"/>
                  <a:pt x="3074567" y="167514"/>
                </a:cubicBezTo>
                <a:moveTo>
                  <a:pt x="167514" y="670055"/>
                </a:moveTo>
                <a:cubicBezTo>
                  <a:pt x="161630" y="609420"/>
                  <a:pt x="159415" y="574592"/>
                  <a:pt x="167514" y="502541"/>
                </a:cubicBezTo>
                <a:cubicBezTo>
                  <a:pt x="170370" y="454482"/>
                  <a:pt x="208333" y="414247"/>
                  <a:pt x="251271" y="418784"/>
                </a:cubicBezTo>
                <a:cubicBezTo>
                  <a:pt x="296539" y="419869"/>
                  <a:pt x="337181" y="460396"/>
                  <a:pt x="335028" y="502541"/>
                </a:cubicBezTo>
                <a:cubicBezTo>
                  <a:pt x="319638" y="580250"/>
                  <a:pt x="276321" y="674981"/>
                  <a:pt x="167514" y="670055"/>
                </a:cubicBezTo>
                <a:cubicBezTo>
                  <a:pt x="76295" y="663442"/>
                  <a:pt x="1369" y="578592"/>
                  <a:pt x="0" y="502541"/>
                </a:cubicBezTo>
                <a:moveTo>
                  <a:pt x="335028" y="502541"/>
                </a:moveTo>
                <a:cubicBezTo>
                  <a:pt x="341970" y="777858"/>
                  <a:pt x="358086" y="910102"/>
                  <a:pt x="335028" y="1116758"/>
                </a:cubicBezTo>
                <a:cubicBezTo>
                  <a:pt x="311970" y="1323414"/>
                  <a:pt x="340599" y="1490840"/>
                  <a:pt x="335028" y="1675696"/>
                </a:cubicBezTo>
                <a:cubicBezTo>
                  <a:pt x="329457" y="1860552"/>
                  <a:pt x="362334" y="2203666"/>
                  <a:pt x="335028" y="2345193"/>
                </a:cubicBezTo>
              </a:path>
            </a:pathLst>
          </a:custGeom>
          <a:blipFill dpi="0" rotWithShape="1">
            <a:blip r:embed="rId3">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a:solidFill>
                  <a:schemeClr val="tx1"/>
                </a:solidFill>
                <a:effectLst/>
              </a:rPr>
              <a:t>Slika Salvadora Dalija </a:t>
            </a:r>
            <a:r>
              <a:rPr lang="hr-HR" sz="2400" b="1" i="1" dirty="0">
                <a:solidFill>
                  <a:schemeClr val="tx1"/>
                </a:solidFill>
                <a:effectLst/>
              </a:rPr>
              <a:t>Postojanost pamćenja </a:t>
            </a:r>
            <a:endParaRPr lang="hr-HR" sz="2400" b="1" i="1" dirty="0" smtClean="0">
              <a:solidFill>
                <a:schemeClr val="tx1"/>
              </a:solidFill>
              <a:effectLst/>
            </a:endParaRPr>
          </a:p>
          <a:p>
            <a:pPr algn="ctr"/>
            <a:r>
              <a:rPr lang="hr-HR" sz="2400" b="1" dirty="0" smtClean="0">
                <a:solidFill>
                  <a:schemeClr val="tx1"/>
                </a:solidFill>
                <a:effectLst/>
              </a:rPr>
              <a:t>iz </a:t>
            </a:r>
            <a:r>
              <a:rPr lang="hr-HR" sz="2400" b="1" dirty="0">
                <a:solidFill>
                  <a:schemeClr val="tx1"/>
                </a:solidFill>
                <a:effectLst/>
              </a:rPr>
              <a:t>1931. godine.</a:t>
            </a:r>
          </a:p>
        </p:txBody>
      </p:sp>
    </p:spTree>
    <p:extLst>
      <p:ext uri="{BB962C8B-B14F-4D97-AF65-F5344CB8AC3E}">
        <p14:creationId xmlns:p14="http://schemas.microsoft.com/office/powerpoint/2010/main" xmlns="" val="232623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Metamorphosis of Narcissus - Salvador Dali | Dali paintings, Illusion  paintings, Metamorphosis of narcissus">
            <a:extLst>
              <a:ext uri="{FF2B5EF4-FFF2-40B4-BE49-F238E27FC236}">
                <a16:creationId xmlns:a16="http://schemas.microsoft.com/office/drawing/2014/main" xmlns="" id="{55B6B158-03D1-4744-BD42-AB183796B45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8025" y="1196502"/>
            <a:ext cx="6683497" cy="557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Svitak: vodoravno 3">
            <a:extLst>
              <a:ext uri="{FF2B5EF4-FFF2-40B4-BE49-F238E27FC236}">
                <a16:creationId xmlns:a16="http://schemas.microsoft.com/office/drawing/2014/main" xmlns="" id="{0604B751-F25D-4F21-B4B3-78644967F0D3}"/>
              </a:ext>
            </a:extLst>
          </p:cNvPr>
          <p:cNvSpPr/>
          <p:nvPr/>
        </p:nvSpPr>
        <p:spPr>
          <a:xfrm>
            <a:off x="8030131" y="3871609"/>
            <a:ext cx="3409595" cy="2680220"/>
          </a:xfrm>
          <a:custGeom>
            <a:avLst/>
            <a:gdLst>
              <a:gd name="connsiteX0" fmla="*/ 3409595 w 3409595"/>
              <a:gd name="connsiteY0" fmla="*/ 167514 h 2680220"/>
              <a:gd name="connsiteX1" fmla="*/ 3242081 w 3409595"/>
              <a:gd name="connsiteY1" fmla="*/ 335028 h 2680220"/>
              <a:gd name="connsiteX2" fmla="*/ 3242081 w 3409595"/>
              <a:gd name="connsiteY2" fmla="*/ 167514 h 2680220"/>
              <a:gd name="connsiteX3" fmla="*/ 3158324 w 3409595"/>
              <a:gd name="connsiteY3" fmla="*/ 251271 h 2680220"/>
              <a:gd name="connsiteX4" fmla="*/ 3074567 w 3409595"/>
              <a:gd name="connsiteY4" fmla="*/ 167514 h 2680220"/>
              <a:gd name="connsiteX5" fmla="*/ 3074568 w 3409595"/>
              <a:gd name="connsiteY5" fmla="*/ 335028 h 2680220"/>
              <a:gd name="connsiteX6" fmla="*/ 2435016 w 3409595"/>
              <a:gd name="connsiteY6" fmla="*/ 335028 h 2680220"/>
              <a:gd name="connsiteX7" fmla="*/ 1882676 w 3409595"/>
              <a:gd name="connsiteY7" fmla="*/ 335028 h 2680220"/>
              <a:gd name="connsiteX8" fmla="*/ 1330336 w 3409595"/>
              <a:gd name="connsiteY8" fmla="*/ 335028 h 2680220"/>
              <a:gd name="connsiteX9" fmla="*/ 690784 w 3409595"/>
              <a:gd name="connsiteY9" fmla="*/ 335028 h 2680220"/>
              <a:gd name="connsiteX10" fmla="*/ 167514 w 3409595"/>
              <a:gd name="connsiteY10" fmla="*/ 335028 h 2680220"/>
              <a:gd name="connsiteX11" fmla="*/ 0 w 3409595"/>
              <a:gd name="connsiteY11" fmla="*/ 502542 h 2680220"/>
              <a:gd name="connsiteX12" fmla="*/ 0 w 3409595"/>
              <a:gd name="connsiteY12" fmla="*/ 1132393 h 2680220"/>
              <a:gd name="connsiteX13" fmla="*/ 0 w 3409595"/>
              <a:gd name="connsiteY13" fmla="*/ 1782346 h 2680220"/>
              <a:gd name="connsiteX14" fmla="*/ 0 w 3409595"/>
              <a:gd name="connsiteY14" fmla="*/ 2512706 h 2680220"/>
              <a:gd name="connsiteX15" fmla="*/ 167514 w 3409595"/>
              <a:gd name="connsiteY15" fmla="*/ 2680220 h 2680220"/>
              <a:gd name="connsiteX16" fmla="*/ 335028 w 3409595"/>
              <a:gd name="connsiteY16" fmla="*/ 2512706 h 2680220"/>
              <a:gd name="connsiteX17" fmla="*/ 335028 w 3409595"/>
              <a:gd name="connsiteY17" fmla="*/ 2345193 h 2680220"/>
              <a:gd name="connsiteX18" fmla="*/ 829227 w 3409595"/>
              <a:gd name="connsiteY18" fmla="*/ 2345193 h 2680220"/>
              <a:gd name="connsiteX19" fmla="*/ 1439708 w 3409595"/>
              <a:gd name="connsiteY19" fmla="*/ 2345193 h 2680220"/>
              <a:gd name="connsiteX20" fmla="*/ 1992048 w 3409595"/>
              <a:gd name="connsiteY20" fmla="*/ 2345193 h 2680220"/>
              <a:gd name="connsiteX21" fmla="*/ 2602529 w 3409595"/>
              <a:gd name="connsiteY21" fmla="*/ 2345193 h 2680220"/>
              <a:gd name="connsiteX22" fmla="*/ 3242081 w 3409595"/>
              <a:gd name="connsiteY22" fmla="*/ 2345193 h 2680220"/>
              <a:gd name="connsiteX23" fmla="*/ 3409595 w 3409595"/>
              <a:gd name="connsiteY23" fmla="*/ 2177679 h 2680220"/>
              <a:gd name="connsiteX24" fmla="*/ 3409595 w 3409595"/>
              <a:gd name="connsiteY24" fmla="*/ 1467421 h 2680220"/>
              <a:gd name="connsiteX25" fmla="*/ 3409595 w 3409595"/>
              <a:gd name="connsiteY25" fmla="*/ 857671 h 2680220"/>
              <a:gd name="connsiteX26" fmla="*/ 3409595 w 3409595"/>
              <a:gd name="connsiteY26" fmla="*/ 167514 h 2680220"/>
              <a:gd name="connsiteX27" fmla="*/ 167514 w 3409595"/>
              <a:gd name="connsiteY27" fmla="*/ 670055 h 2680220"/>
              <a:gd name="connsiteX28" fmla="*/ 335028 w 3409595"/>
              <a:gd name="connsiteY28" fmla="*/ 502541 h 2680220"/>
              <a:gd name="connsiteX29" fmla="*/ 251271 w 3409595"/>
              <a:gd name="connsiteY29" fmla="*/ 418784 h 2680220"/>
              <a:gd name="connsiteX30" fmla="*/ 167514 w 3409595"/>
              <a:gd name="connsiteY30" fmla="*/ 502541 h 2680220"/>
              <a:gd name="connsiteX31" fmla="*/ 167514 w 3409595"/>
              <a:gd name="connsiteY31" fmla="*/ 670055 h 2680220"/>
              <a:gd name="connsiteX0" fmla="*/ 167514 w 3409595"/>
              <a:gd name="connsiteY0" fmla="*/ 670055 h 2680220"/>
              <a:gd name="connsiteX1" fmla="*/ 335028 w 3409595"/>
              <a:gd name="connsiteY1" fmla="*/ 502541 h 2680220"/>
              <a:gd name="connsiteX2" fmla="*/ 251271 w 3409595"/>
              <a:gd name="connsiteY2" fmla="*/ 418784 h 2680220"/>
              <a:gd name="connsiteX3" fmla="*/ 167514 w 3409595"/>
              <a:gd name="connsiteY3" fmla="*/ 502541 h 2680220"/>
              <a:gd name="connsiteX4" fmla="*/ 167514 w 3409595"/>
              <a:gd name="connsiteY4" fmla="*/ 670055 h 2680220"/>
              <a:gd name="connsiteX5" fmla="*/ 3242081 w 3409595"/>
              <a:gd name="connsiteY5" fmla="*/ 335028 h 2680220"/>
              <a:gd name="connsiteX6" fmla="*/ 3409595 w 3409595"/>
              <a:gd name="connsiteY6" fmla="*/ 167514 h 2680220"/>
              <a:gd name="connsiteX7" fmla="*/ 3242081 w 3409595"/>
              <a:gd name="connsiteY7" fmla="*/ 0 h 2680220"/>
              <a:gd name="connsiteX8" fmla="*/ 3074567 w 3409595"/>
              <a:gd name="connsiteY8" fmla="*/ 167514 h 2680220"/>
              <a:gd name="connsiteX9" fmla="*/ 3158324 w 3409595"/>
              <a:gd name="connsiteY9" fmla="*/ 251271 h 2680220"/>
              <a:gd name="connsiteX10" fmla="*/ 3242081 w 3409595"/>
              <a:gd name="connsiteY10" fmla="*/ 167514 h 2680220"/>
              <a:gd name="connsiteX11" fmla="*/ 3242081 w 3409595"/>
              <a:gd name="connsiteY11" fmla="*/ 335028 h 2680220"/>
              <a:gd name="connsiteX0" fmla="*/ 0 w 3409595"/>
              <a:gd name="connsiteY0" fmla="*/ 502541 h 2680220"/>
              <a:gd name="connsiteX1" fmla="*/ 167514 w 3409595"/>
              <a:gd name="connsiteY1" fmla="*/ 335027 h 2680220"/>
              <a:gd name="connsiteX2" fmla="*/ 777995 w 3409595"/>
              <a:gd name="connsiteY2" fmla="*/ 335027 h 2680220"/>
              <a:gd name="connsiteX3" fmla="*/ 1272195 w 3409595"/>
              <a:gd name="connsiteY3" fmla="*/ 335027 h 2680220"/>
              <a:gd name="connsiteX4" fmla="*/ 1795464 w 3409595"/>
              <a:gd name="connsiteY4" fmla="*/ 335028 h 2680220"/>
              <a:gd name="connsiteX5" fmla="*/ 2318734 w 3409595"/>
              <a:gd name="connsiteY5" fmla="*/ 335028 h 2680220"/>
              <a:gd name="connsiteX6" fmla="*/ 3074568 w 3409595"/>
              <a:gd name="connsiteY6" fmla="*/ 335028 h 2680220"/>
              <a:gd name="connsiteX7" fmla="*/ 3074568 w 3409595"/>
              <a:gd name="connsiteY7" fmla="*/ 167514 h 2680220"/>
              <a:gd name="connsiteX8" fmla="*/ 3242082 w 3409595"/>
              <a:gd name="connsiteY8" fmla="*/ 0 h 2680220"/>
              <a:gd name="connsiteX9" fmla="*/ 3409596 w 3409595"/>
              <a:gd name="connsiteY9" fmla="*/ 167514 h 2680220"/>
              <a:gd name="connsiteX10" fmla="*/ 3409595 w 3409595"/>
              <a:gd name="connsiteY10" fmla="*/ 2177679 h 2680220"/>
              <a:gd name="connsiteX11" fmla="*/ 3242081 w 3409595"/>
              <a:gd name="connsiteY11" fmla="*/ 2345193 h 2680220"/>
              <a:gd name="connsiteX12" fmla="*/ 2631600 w 3409595"/>
              <a:gd name="connsiteY12" fmla="*/ 2345193 h 2680220"/>
              <a:gd name="connsiteX13" fmla="*/ 2079260 w 3409595"/>
              <a:gd name="connsiteY13" fmla="*/ 2345193 h 2680220"/>
              <a:gd name="connsiteX14" fmla="*/ 1526920 w 3409595"/>
              <a:gd name="connsiteY14" fmla="*/ 2345193 h 2680220"/>
              <a:gd name="connsiteX15" fmla="*/ 1003650 w 3409595"/>
              <a:gd name="connsiteY15" fmla="*/ 2345193 h 2680220"/>
              <a:gd name="connsiteX16" fmla="*/ 335028 w 3409595"/>
              <a:gd name="connsiteY16" fmla="*/ 2345193 h 2680220"/>
              <a:gd name="connsiteX17" fmla="*/ 335028 w 3409595"/>
              <a:gd name="connsiteY17" fmla="*/ 2512706 h 2680220"/>
              <a:gd name="connsiteX18" fmla="*/ 167514 w 3409595"/>
              <a:gd name="connsiteY18" fmla="*/ 2680220 h 2680220"/>
              <a:gd name="connsiteX19" fmla="*/ 0 w 3409595"/>
              <a:gd name="connsiteY19" fmla="*/ 2512706 h 2680220"/>
              <a:gd name="connsiteX20" fmla="*/ 0 w 3409595"/>
              <a:gd name="connsiteY20" fmla="*/ 1842651 h 2680220"/>
              <a:gd name="connsiteX21" fmla="*/ 0 w 3409595"/>
              <a:gd name="connsiteY21" fmla="*/ 1232901 h 2680220"/>
              <a:gd name="connsiteX22" fmla="*/ 0 w 3409595"/>
              <a:gd name="connsiteY22" fmla="*/ 502541 h 2680220"/>
              <a:gd name="connsiteX23" fmla="*/ 3074568 w 3409595"/>
              <a:gd name="connsiteY23" fmla="*/ 335028 h 2680220"/>
              <a:gd name="connsiteX24" fmla="*/ 3242081 w 3409595"/>
              <a:gd name="connsiteY24" fmla="*/ 335028 h 2680220"/>
              <a:gd name="connsiteX25" fmla="*/ 3409595 w 3409595"/>
              <a:gd name="connsiteY25" fmla="*/ 167514 h 2680220"/>
              <a:gd name="connsiteX26" fmla="*/ 3242081 w 3409595"/>
              <a:gd name="connsiteY26" fmla="*/ 335028 h 2680220"/>
              <a:gd name="connsiteX27" fmla="*/ 3242081 w 3409595"/>
              <a:gd name="connsiteY27" fmla="*/ 167514 h 2680220"/>
              <a:gd name="connsiteX28" fmla="*/ 3158324 w 3409595"/>
              <a:gd name="connsiteY28" fmla="*/ 251271 h 2680220"/>
              <a:gd name="connsiteX29" fmla="*/ 3074567 w 3409595"/>
              <a:gd name="connsiteY29" fmla="*/ 167514 h 2680220"/>
              <a:gd name="connsiteX30" fmla="*/ 167514 w 3409595"/>
              <a:gd name="connsiteY30" fmla="*/ 670055 h 2680220"/>
              <a:gd name="connsiteX31" fmla="*/ 167514 w 3409595"/>
              <a:gd name="connsiteY31" fmla="*/ 502541 h 2680220"/>
              <a:gd name="connsiteX32" fmla="*/ 251271 w 3409595"/>
              <a:gd name="connsiteY32" fmla="*/ 418784 h 2680220"/>
              <a:gd name="connsiteX33" fmla="*/ 335028 w 3409595"/>
              <a:gd name="connsiteY33" fmla="*/ 502541 h 2680220"/>
              <a:gd name="connsiteX34" fmla="*/ 167514 w 3409595"/>
              <a:gd name="connsiteY34" fmla="*/ 670055 h 2680220"/>
              <a:gd name="connsiteX35" fmla="*/ 0 w 3409595"/>
              <a:gd name="connsiteY35" fmla="*/ 502541 h 2680220"/>
              <a:gd name="connsiteX36" fmla="*/ 335028 w 3409595"/>
              <a:gd name="connsiteY36" fmla="*/ 502541 h 2680220"/>
              <a:gd name="connsiteX37" fmla="*/ 335028 w 3409595"/>
              <a:gd name="connsiteY37" fmla="*/ 1135185 h 2680220"/>
              <a:gd name="connsiteX38" fmla="*/ 335028 w 3409595"/>
              <a:gd name="connsiteY38" fmla="*/ 1786255 h 2680220"/>
              <a:gd name="connsiteX39" fmla="*/ 335028 w 3409595"/>
              <a:gd name="connsiteY39" fmla="*/ 2345193 h 26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09595" h="2680220" stroke="0" extrusionOk="0">
                <a:moveTo>
                  <a:pt x="3409595" y="167514"/>
                </a:moveTo>
                <a:cubicBezTo>
                  <a:pt x="3406042" y="257754"/>
                  <a:pt x="3336027" y="314756"/>
                  <a:pt x="3242081" y="335028"/>
                </a:cubicBezTo>
                <a:cubicBezTo>
                  <a:pt x="3249484" y="273242"/>
                  <a:pt x="3248309" y="233773"/>
                  <a:pt x="3242081" y="167514"/>
                </a:cubicBezTo>
                <a:cubicBezTo>
                  <a:pt x="3236893" y="207398"/>
                  <a:pt x="3207512" y="252065"/>
                  <a:pt x="3158324" y="251271"/>
                </a:cubicBezTo>
                <a:cubicBezTo>
                  <a:pt x="3105921" y="241600"/>
                  <a:pt x="3070643" y="208845"/>
                  <a:pt x="3074567" y="167514"/>
                </a:cubicBezTo>
                <a:cubicBezTo>
                  <a:pt x="3073044" y="217054"/>
                  <a:pt x="3086805" y="285728"/>
                  <a:pt x="3074568" y="335028"/>
                </a:cubicBezTo>
                <a:cubicBezTo>
                  <a:pt x="2831641" y="317687"/>
                  <a:pt x="2596027" y="362622"/>
                  <a:pt x="2435016" y="335028"/>
                </a:cubicBezTo>
                <a:cubicBezTo>
                  <a:pt x="2274005" y="307434"/>
                  <a:pt x="2038129" y="309334"/>
                  <a:pt x="1882676" y="335028"/>
                </a:cubicBezTo>
                <a:cubicBezTo>
                  <a:pt x="1727223" y="360722"/>
                  <a:pt x="1475042" y="325633"/>
                  <a:pt x="1330336" y="335028"/>
                </a:cubicBezTo>
                <a:cubicBezTo>
                  <a:pt x="1185630" y="344423"/>
                  <a:pt x="846136" y="308842"/>
                  <a:pt x="690784" y="335028"/>
                </a:cubicBezTo>
                <a:cubicBezTo>
                  <a:pt x="535432" y="361214"/>
                  <a:pt x="354064" y="347841"/>
                  <a:pt x="167514" y="335028"/>
                </a:cubicBezTo>
                <a:cubicBezTo>
                  <a:pt x="87851" y="317670"/>
                  <a:pt x="-3020" y="412425"/>
                  <a:pt x="0" y="502542"/>
                </a:cubicBezTo>
                <a:cubicBezTo>
                  <a:pt x="14785" y="788596"/>
                  <a:pt x="-30580" y="955035"/>
                  <a:pt x="0" y="1132393"/>
                </a:cubicBezTo>
                <a:cubicBezTo>
                  <a:pt x="30580" y="1309751"/>
                  <a:pt x="-5886" y="1493091"/>
                  <a:pt x="0" y="1782346"/>
                </a:cubicBezTo>
                <a:cubicBezTo>
                  <a:pt x="5886" y="2071601"/>
                  <a:pt x="-19839" y="2183054"/>
                  <a:pt x="0" y="2512706"/>
                </a:cubicBezTo>
                <a:cubicBezTo>
                  <a:pt x="-9097" y="2592376"/>
                  <a:pt x="71517" y="2679879"/>
                  <a:pt x="167514" y="2680220"/>
                </a:cubicBezTo>
                <a:cubicBezTo>
                  <a:pt x="279800" y="2691418"/>
                  <a:pt x="343594" y="2600925"/>
                  <a:pt x="335028" y="2512706"/>
                </a:cubicBezTo>
                <a:cubicBezTo>
                  <a:pt x="335879" y="2478989"/>
                  <a:pt x="332254" y="2381454"/>
                  <a:pt x="335028" y="2345193"/>
                </a:cubicBezTo>
                <a:cubicBezTo>
                  <a:pt x="528149" y="2321416"/>
                  <a:pt x="657896" y="2321517"/>
                  <a:pt x="829227" y="2345193"/>
                </a:cubicBezTo>
                <a:cubicBezTo>
                  <a:pt x="1000558" y="2368869"/>
                  <a:pt x="1230920" y="2336123"/>
                  <a:pt x="1439708" y="2345193"/>
                </a:cubicBezTo>
                <a:cubicBezTo>
                  <a:pt x="1648496" y="2354263"/>
                  <a:pt x="1726896" y="2327686"/>
                  <a:pt x="1992048" y="2345193"/>
                </a:cubicBezTo>
                <a:cubicBezTo>
                  <a:pt x="2257200" y="2362700"/>
                  <a:pt x="2427842" y="2327430"/>
                  <a:pt x="2602529" y="2345193"/>
                </a:cubicBezTo>
                <a:cubicBezTo>
                  <a:pt x="2777216" y="2362956"/>
                  <a:pt x="2924940" y="2354789"/>
                  <a:pt x="3242081" y="2345193"/>
                </a:cubicBezTo>
                <a:cubicBezTo>
                  <a:pt x="3332631" y="2342183"/>
                  <a:pt x="3421154" y="2262580"/>
                  <a:pt x="3409595" y="2177679"/>
                </a:cubicBezTo>
                <a:cubicBezTo>
                  <a:pt x="3434937" y="1894023"/>
                  <a:pt x="3423722" y="1681709"/>
                  <a:pt x="3409595" y="1467421"/>
                </a:cubicBezTo>
                <a:cubicBezTo>
                  <a:pt x="3395468" y="1253133"/>
                  <a:pt x="3422714" y="1057812"/>
                  <a:pt x="3409595" y="857671"/>
                </a:cubicBezTo>
                <a:cubicBezTo>
                  <a:pt x="3396477" y="657530"/>
                  <a:pt x="3444011" y="507787"/>
                  <a:pt x="3409595" y="167514"/>
                </a:cubicBezTo>
                <a:close/>
                <a:moveTo>
                  <a:pt x="167514" y="670055"/>
                </a:moveTo>
                <a:cubicBezTo>
                  <a:pt x="254312" y="650200"/>
                  <a:pt x="324679" y="597435"/>
                  <a:pt x="335028" y="502541"/>
                </a:cubicBezTo>
                <a:cubicBezTo>
                  <a:pt x="335808" y="447132"/>
                  <a:pt x="301048" y="423226"/>
                  <a:pt x="251271" y="418784"/>
                </a:cubicBezTo>
                <a:cubicBezTo>
                  <a:pt x="202817" y="421104"/>
                  <a:pt x="162532" y="455596"/>
                  <a:pt x="167514" y="502541"/>
                </a:cubicBezTo>
                <a:cubicBezTo>
                  <a:pt x="168271" y="565322"/>
                  <a:pt x="159444" y="623158"/>
                  <a:pt x="167514" y="670055"/>
                </a:cubicBezTo>
                <a:close/>
              </a:path>
              <a:path w="3409595" h="2680220" fill="darkenLess" stroke="0" extrusionOk="0">
                <a:moveTo>
                  <a:pt x="167514" y="670055"/>
                </a:moveTo>
                <a:cubicBezTo>
                  <a:pt x="254347" y="674870"/>
                  <a:pt x="337939" y="578107"/>
                  <a:pt x="335028" y="502541"/>
                </a:cubicBezTo>
                <a:cubicBezTo>
                  <a:pt x="330956" y="453813"/>
                  <a:pt x="293137" y="418509"/>
                  <a:pt x="251271" y="418784"/>
                </a:cubicBezTo>
                <a:cubicBezTo>
                  <a:pt x="200603" y="410458"/>
                  <a:pt x="175586" y="461299"/>
                  <a:pt x="167514" y="502541"/>
                </a:cubicBezTo>
                <a:cubicBezTo>
                  <a:pt x="162976" y="581381"/>
                  <a:pt x="162761" y="618627"/>
                  <a:pt x="167514" y="670055"/>
                </a:cubicBezTo>
                <a:close/>
                <a:moveTo>
                  <a:pt x="3242081" y="335028"/>
                </a:moveTo>
                <a:cubicBezTo>
                  <a:pt x="3340942" y="343931"/>
                  <a:pt x="3402161" y="266384"/>
                  <a:pt x="3409595" y="167514"/>
                </a:cubicBezTo>
                <a:cubicBezTo>
                  <a:pt x="3401055" y="83282"/>
                  <a:pt x="3329718" y="22606"/>
                  <a:pt x="3242081" y="0"/>
                </a:cubicBezTo>
                <a:cubicBezTo>
                  <a:pt x="3130306" y="-2839"/>
                  <a:pt x="3061352" y="77946"/>
                  <a:pt x="3074567" y="167514"/>
                </a:cubicBezTo>
                <a:cubicBezTo>
                  <a:pt x="3077446" y="217344"/>
                  <a:pt x="3112068" y="250132"/>
                  <a:pt x="3158324" y="251271"/>
                </a:cubicBezTo>
                <a:cubicBezTo>
                  <a:pt x="3205216" y="255615"/>
                  <a:pt x="3246777" y="218138"/>
                  <a:pt x="3242081" y="167514"/>
                </a:cubicBezTo>
                <a:cubicBezTo>
                  <a:pt x="3249720" y="229693"/>
                  <a:pt x="3240512" y="279580"/>
                  <a:pt x="3242081" y="335028"/>
                </a:cubicBezTo>
                <a:close/>
              </a:path>
              <a:path w="3409595" h="2680220" fill="none" extrusionOk="0">
                <a:moveTo>
                  <a:pt x="0" y="502541"/>
                </a:moveTo>
                <a:cubicBezTo>
                  <a:pt x="-16437" y="418551"/>
                  <a:pt x="73589" y="338026"/>
                  <a:pt x="167514" y="335027"/>
                </a:cubicBezTo>
                <a:cubicBezTo>
                  <a:pt x="445688" y="363712"/>
                  <a:pt x="578732" y="322137"/>
                  <a:pt x="777995" y="335027"/>
                </a:cubicBezTo>
                <a:cubicBezTo>
                  <a:pt x="977258" y="347917"/>
                  <a:pt x="1061805" y="325107"/>
                  <a:pt x="1272195" y="335027"/>
                </a:cubicBezTo>
                <a:cubicBezTo>
                  <a:pt x="1482585" y="344947"/>
                  <a:pt x="1569746" y="313812"/>
                  <a:pt x="1795464" y="335028"/>
                </a:cubicBezTo>
                <a:cubicBezTo>
                  <a:pt x="2021182" y="356244"/>
                  <a:pt x="2144522" y="309433"/>
                  <a:pt x="2318734" y="335028"/>
                </a:cubicBezTo>
                <a:cubicBezTo>
                  <a:pt x="2492946" y="360624"/>
                  <a:pt x="2849029" y="365699"/>
                  <a:pt x="3074568" y="335028"/>
                </a:cubicBezTo>
                <a:cubicBezTo>
                  <a:pt x="3068756" y="301058"/>
                  <a:pt x="3072538" y="206315"/>
                  <a:pt x="3074568" y="167514"/>
                </a:cubicBezTo>
                <a:cubicBezTo>
                  <a:pt x="3072859" y="82002"/>
                  <a:pt x="3157318" y="6300"/>
                  <a:pt x="3242082" y="0"/>
                </a:cubicBezTo>
                <a:cubicBezTo>
                  <a:pt x="3335714" y="-20232"/>
                  <a:pt x="3416945" y="76395"/>
                  <a:pt x="3409596" y="167514"/>
                </a:cubicBezTo>
                <a:cubicBezTo>
                  <a:pt x="3564674" y="844881"/>
                  <a:pt x="3506563" y="1440411"/>
                  <a:pt x="3409595" y="2177679"/>
                </a:cubicBezTo>
                <a:cubicBezTo>
                  <a:pt x="3404913" y="2280715"/>
                  <a:pt x="3335496" y="2350812"/>
                  <a:pt x="3242081" y="2345193"/>
                </a:cubicBezTo>
                <a:cubicBezTo>
                  <a:pt x="2999750" y="2364669"/>
                  <a:pt x="2848426" y="2357783"/>
                  <a:pt x="2631600" y="2345193"/>
                </a:cubicBezTo>
                <a:cubicBezTo>
                  <a:pt x="2414774" y="2332603"/>
                  <a:pt x="2337378" y="2361484"/>
                  <a:pt x="2079260" y="2345193"/>
                </a:cubicBezTo>
                <a:cubicBezTo>
                  <a:pt x="1821142" y="2328902"/>
                  <a:pt x="1754006" y="2343967"/>
                  <a:pt x="1526920" y="2345193"/>
                </a:cubicBezTo>
                <a:cubicBezTo>
                  <a:pt x="1299834" y="2346419"/>
                  <a:pt x="1137510" y="2354982"/>
                  <a:pt x="1003650" y="2345193"/>
                </a:cubicBezTo>
                <a:cubicBezTo>
                  <a:pt x="869790" y="2335405"/>
                  <a:pt x="567794" y="2372285"/>
                  <a:pt x="335028" y="2345193"/>
                </a:cubicBezTo>
                <a:cubicBezTo>
                  <a:pt x="327513" y="2413976"/>
                  <a:pt x="326673" y="2459000"/>
                  <a:pt x="335028" y="2512706"/>
                </a:cubicBezTo>
                <a:cubicBezTo>
                  <a:pt x="333146" y="2582215"/>
                  <a:pt x="246669" y="2685516"/>
                  <a:pt x="167514" y="2680220"/>
                </a:cubicBezTo>
                <a:cubicBezTo>
                  <a:pt x="93575" y="2671465"/>
                  <a:pt x="-6276" y="2599386"/>
                  <a:pt x="0" y="2512706"/>
                </a:cubicBezTo>
                <a:cubicBezTo>
                  <a:pt x="9189" y="2242304"/>
                  <a:pt x="5096" y="1995240"/>
                  <a:pt x="0" y="1842651"/>
                </a:cubicBezTo>
                <a:cubicBezTo>
                  <a:pt x="-5096" y="1690063"/>
                  <a:pt x="19377" y="1362636"/>
                  <a:pt x="0" y="1232901"/>
                </a:cubicBezTo>
                <a:cubicBezTo>
                  <a:pt x="-19377" y="1103166"/>
                  <a:pt x="-17942" y="804991"/>
                  <a:pt x="0" y="502541"/>
                </a:cubicBezTo>
                <a:close/>
                <a:moveTo>
                  <a:pt x="3074568" y="335028"/>
                </a:moveTo>
                <a:cubicBezTo>
                  <a:pt x="3154921" y="332266"/>
                  <a:pt x="3173354" y="341010"/>
                  <a:pt x="3242081" y="335028"/>
                </a:cubicBezTo>
                <a:cubicBezTo>
                  <a:pt x="3318929" y="348920"/>
                  <a:pt x="3409075" y="256389"/>
                  <a:pt x="3409595" y="167514"/>
                </a:cubicBezTo>
                <a:moveTo>
                  <a:pt x="3242081" y="335028"/>
                </a:moveTo>
                <a:cubicBezTo>
                  <a:pt x="3244729" y="286892"/>
                  <a:pt x="3249555" y="224966"/>
                  <a:pt x="3242081" y="167514"/>
                </a:cubicBezTo>
                <a:cubicBezTo>
                  <a:pt x="3243783" y="214686"/>
                  <a:pt x="3203668" y="240717"/>
                  <a:pt x="3158324" y="251271"/>
                </a:cubicBezTo>
                <a:cubicBezTo>
                  <a:pt x="3115055" y="258417"/>
                  <a:pt x="3073490" y="216199"/>
                  <a:pt x="3074567" y="167514"/>
                </a:cubicBezTo>
                <a:moveTo>
                  <a:pt x="167514" y="670055"/>
                </a:moveTo>
                <a:cubicBezTo>
                  <a:pt x="173394" y="600158"/>
                  <a:pt x="173897" y="568170"/>
                  <a:pt x="167514" y="502541"/>
                </a:cubicBezTo>
                <a:cubicBezTo>
                  <a:pt x="169992" y="452200"/>
                  <a:pt x="196171" y="416326"/>
                  <a:pt x="251271" y="418784"/>
                </a:cubicBezTo>
                <a:cubicBezTo>
                  <a:pt x="296013" y="413107"/>
                  <a:pt x="335950" y="458483"/>
                  <a:pt x="335028" y="502541"/>
                </a:cubicBezTo>
                <a:cubicBezTo>
                  <a:pt x="355024" y="597455"/>
                  <a:pt x="269311" y="674612"/>
                  <a:pt x="167514" y="670055"/>
                </a:cubicBezTo>
                <a:cubicBezTo>
                  <a:pt x="64246" y="661974"/>
                  <a:pt x="1411" y="573892"/>
                  <a:pt x="0" y="502541"/>
                </a:cubicBezTo>
                <a:moveTo>
                  <a:pt x="335028" y="502541"/>
                </a:moveTo>
                <a:cubicBezTo>
                  <a:pt x="355950" y="644919"/>
                  <a:pt x="337689" y="944144"/>
                  <a:pt x="335028" y="1135185"/>
                </a:cubicBezTo>
                <a:cubicBezTo>
                  <a:pt x="332367" y="1326226"/>
                  <a:pt x="316086" y="1499344"/>
                  <a:pt x="335028" y="1786255"/>
                </a:cubicBezTo>
                <a:cubicBezTo>
                  <a:pt x="353971" y="2073166"/>
                  <a:pt x="308835" y="2205624"/>
                  <a:pt x="335028" y="2345193"/>
                </a:cubicBezTo>
              </a:path>
              <a:path w="3409595" h="2680220" fill="none" stroke="0" extrusionOk="0">
                <a:moveTo>
                  <a:pt x="0" y="502541"/>
                </a:moveTo>
                <a:cubicBezTo>
                  <a:pt x="4130" y="429227"/>
                  <a:pt x="54254" y="342523"/>
                  <a:pt x="167514" y="335027"/>
                </a:cubicBezTo>
                <a:cubicBezTo>
                  <a:pt x="322804" y="332065"/>
                  <a:pt x="486538" y="335603"/>
                  <a:pt x="690784" y="335027"/>
                </a:cubicBezTo>
                <a:cubicBezTo>
                  <a:pt x="895030" y="334452"/>
                  <a:pt x="1075407" y="316597"/>
                  <a:pt x="1214053" y="335027"/>
                </a:cubicBezTo>
                <a:cubicBezTo>
                  <a:pt x="1352699" y="353458"/>
                  <a:pt x="1567921" y="337759"/>
                  <a:pt x="1737323" y="335028"/>
                </a:cubicBezTo>
                <a:cubicBezTo>
                  <a:pt x="1906725" y="332297"/>
                  <a:pt x="2169705" y="361931"/>
                  <a:pt x="2289663" y="335028"/>
                </a:cubicBezTo>
                <a:cubicBezTo>
                  <a:pt x="2409621" y="308125"/>
                  <a:pt x="2774987" y="373493"/>
                  <a:pt x="3074568" y="335028"/>
                </a:cubicBezTo>
                <a:cubicBezTo>
                  <a:pt x="3072272" y="300052"/>
                  <a:pt x="3077573" y="223713"/>
                  <a:pt x="3074568" y="167514"/>
                </a:cubicBezTo>
                <a:cubicBezTo>
                  <a:pt x="3086530" y="72807"/>
                  <a:pt x="3147482" y="1245"/>
                  <a:pt x="3242082" y="0"/>
                </a:cubicBezTo>
                <a:cubicBezTo>
                  <a:pt x="3347517" y="2404"/>
                  <a:pt x="3416420" y="79925"/>
                  <a:pt x="3409596" y="167514"/>
                </a:cubicBezTo>
                <a:cubicBezTo>
                  <a:pt x="3316965" y="969550"/>
                  <a:pt x="3522430" y="1434227"/>
                  <a:pt x="3409595" y="2177679"/>
                </a:cubicBezTo>
                <a:cubicBezTo>
                  <a:pt x="3423212" y="2266713"/>
                  <a:pt x="3320670" y="2343435"/>
                  <a:pt x="3242081" y="2345193"/>
                </a:cubicBezTo>
                <a:cubicBezTo>
                  <a:pt x="2997678" y="2353010"/>
                  <a:pt x="2865490" y="2350547"/>
                  <a:pt x="2631600" y="2345193"/>
                </a:cubicBezTo>
                <a:cubicBezTo>
                  <a:pt x="2397710" y="2339839"/>
                  <a:pt x="2278945" y="2359164"/>
                  <a:pt x="2108330" y="2345193"/>
                </a:cubicBezTo>
                <a:cubicBezTo>
                  <a:pt x="1937715" y="2331223"/>
                  <a:pt x="1688167" y="2347712"/>
                  <a:pt x="1468779" y="2345193"/>
                </a:cubicBezTo>
                <a:cubicBezTo>
                  <a:pt x="1249391" y="2342674"/>
                  <a:pt x="1071997" y="2330529"/>
                  <a:pt x="945509" y="2345193"/>
                </a:cubicBezTo>
                <a:cubicBezTo>
                  <a:pt x="819021" y="2359858"/>
                  <a:pt x="481707" y="2334661"/>
                  <a:pt x="335028" y="2345193"/>
                </a:cubicBezTo>
                <a:cubicBezTo>
                  <a:pt x="343378" y="2396721"/>
                  <a:pt x="340615" y="2475619"/>
                  <a:pt x="335028" y="2512706"/>
                </a:cubicBezTo>
                <a:cubicBezTo>
                  <a:pt x="338418" y="2626158"/>
                  <a:pt x="270134" y="2673209"/>
                  <a:pt x="167514" y="2680220"/>
                </a:cubicBezTo>
                <a:cubicBezTo>
                  <a:pt x="71497" y="2676092"/>
                  <a:pt x="11429" y="2591982"/>
                  <a:pt x="0" y="2512706"/>
                </a:cubicBezTo>
                <a:cubicBezTo>
                  <a:pt x="-8663" y="2338163"/>
                  <a:pt x="-6386" y="2148609"/>
                  <a:pt x="0" y="1882854"/>
                </a:cubicBezTo>
                <a:cubicBezTo>
                  <a:pt x="6386" y="1617099"/>
                  <a:pt x="8193" y="1463651"/>
                  <a:pt x="0" y="1172596"/>
                </a:cubicBezTo>
                <a:cubicBezTo>
                  <a:pt x="-8193" y="881541"/>
                  <a:pt x="-16085" y="811531"/>
                  <a:pt x="0" y="502541"/>
                </a:cubicBezTo>
                <a:close/>
                <a:moveTo>
                  <a:pt x="3074568" y="335028"/>
                </a:moveTo>
                <a:cubicBezTo>
                  <a:pt x="3123445" y="331781"/>
                  <a:pt x="3197047" y="331833"/>
                  <a:pt x="3242081" y="335028"/>
                </a:cubicBezTo>
                <a:cubicBezTo>
                  <a:pt x="3337795" y="331157"/>
                  <a:pt x="3416671" y="263013"/>
                  <a:pt x="3409595" y="167514"/>
                </a:cubicBezTo>
                <a:moveTo>
                  <a:pt x="3242081" y="335028"/>
                </a:moveTo>
                <a:cubicBezTo>
                  <a:pt x="3236240" y="255183"/>
                  <a:pt x="3237259" y="240819"/>
                  <a:pt x="3242081" y="167514"/>
                </a:cubicBezTo>
                <a:cubicBezTo>
                  <a:pt x="3251177" y="212618"/>
                  <a:pt x="3205185" y="252327"/>
                  <a:pt x="3158324" y="251271"/>
                </a:cubicBezTo>
                <a:cubicBezTo>
                  <a:pt x="3112420" y="255732"/>
                  <a:pt x="3072628" y="209450"/>
                  <a:pt x="3074567" y="167514"/>
                </a:cubicBezTo>
                <a:moveTo>
                  <a:pt x="167514" y="670055"/>
                </a:moveTo>
                <a:cubicBezTo>
                  <a:pt x="161630" y="609420"/>
                  <a:pt x="159415" y="574592"/>
                  <a:pt x="167514" y="502541"/>
                </a:cubicBezTo>
                <a:cubicBezTo>
                  <a:pt x="170370" y="454482"/>
                  <a:pt x="208333" y="414247"/>
                  <a:pt x="251271" y="418784"/>
                </a:cubicBezTo>
                <a:cubicBezTo>
                  <a:pt x="296539" y="419869"/>
                  <a:pt x="337181" y="460396"/>
                  <a:pt x="335028" y="502541"/>
                </a:cubicBezTo>
                <a:cubicBezTo>
                  <a:pt x="319638" y="580250"/>
                  <a:pt x="276321" y="674981"/>
                  <a:pt x="167514" y="670055"/>
                </a:cubicBezTo>
                <a:cubicBezTo>
                  <a:pt x="76295" y="663442"/>
                  <a:pt x="1369" y="578592"/>
                  <a:pt x="0" y="502541"/>
                </a:cubicBezTo>
                <a:moveTo>
                  <a:pt x="335028" y="502541"/>
                </a:moveTo>
                <a:cubicBezTo>
                  <a:pt x="341970" y="777858"/>
                  <a:pt x="358086" y="910102"/>
                  <a:pt x="335028" y="1116758"/>
                </a:cubicBezTo>
                <a:cubicBezTo>
                  <a:pt x="311970" y="1323414"/>
                  <a:pt x="340599" y="1490840"/>
                  <a:pt x="335028" y="1675696"/>
                </a:cubicBezTo>
                <a:cubicBezTo>
                  <a:pt x="329457" y="1860552"/>
                  <a:pt x="362334" y="2203666"/>
                  <a:pt x="335028" y="2345193"/>
                </a:cubicBezTo>
              </a:path>
            </a:pathLst>
          </a:custGeom>
          <a:blipFill dpi="0" rotWithShape="1">
            <a:blip r:embed="rId3">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a:solidFill>
                  <a:schemeClr val="tx1"/>
                </a:solidFill>
                <a:effectLst/>
              </a:rPr>
              <a:t>Slika Salvadora Dalija </a:t>
            </a:r>
            <a:r>
              <a:rPr lang="hr-HR" sz="2400" b="1" i="1" dirty="0">
                <a:solidFill>
                  <a:schemeClr val="tx1"/>
                </a:solidFill>
                <a:effectLst/>
              </a:rPr>
              <a:t>Metamorfoza </a:t>
            </a:r>
            <a:r>
              <a:rPr lang="hr-HR" sz="2400" b="1" i="1" dirty="0">
                <a:solidFill>
                  <a:schemeClr val="tx1"/>
                </a:solidFill>
              </a:rPr>
              <a:t>N</a:t>
            </a:r>
            <a:r>
              <a:rPr lang="hr-HR" sz="2400" b="1" i="1" dirty="0">
                <a:solidFill>
                  <a:schemeClr val="tx1"/>
                </a:solidFill>
                <a:effectLst/>
              </a:rPr>
              <a:t>arcisa </a:t>
            </a:r>
            <a:endParaRPr lang="hr-HR" sz="2400" b="1" i="1" dirty="0" smtClean="0">
              <a:solidFill>
                <a:schemeClr val="tx1"/>
              </a:solidFill>
              <a:effectLst/>
            </a:endParaRPr>
          </a:p>
          <a:p>
            <a:pPr algn="ctr"/>
            <a:r>
              <a:rPr lang="hr-HR" sz="2400" b="1" dirty="0" smtClean="0">
                <a:solidFill>
                  <a:schemeClr val="tx1"/>
                </a:solidFill>
                <a:effectLst/>
              </a:rPr>
              <a:t>iz </a:t>
            </a:r>
            <a:r>
              <a:rPr lang="hr-HR" sz="2400" b="1" dirty="0">
                <a:solidFill>
                  <a:schemeClr val="tx1"/>
                </a:solidFill>
                <a:effectLst/>
              </a:rPr>
              <a:t>1937. godine.</a:t>
            </a:r>
          </a:p>
        </p:txBody>
      </p:sp>
    </p:spTree>
    <p:extLst>
      <p:ext uri="{BB962C8B-B14F-4D97-AF65-F5344CB8AC3E}">
        <p14:creationId xmlns:p14="http://schemas.microsoft.com/office/powerpoint/2010/main" xmlns="" val="332111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vitak: vodoravno 3">
            <a:extLst>
              <a:ext uri="{FF2B5EF4-FFF2-40B4-BE49-F238E27FC236}">
                <a16:creationId xmlns:a16="http://schemas.microsoft.com/office/drawing/2014/main" xmlns="" id="{0604B751-F25D-4F21-B4B3-78644967F0D3}"/>
              </a:ext>
            </a:extLst>
          </p:cNvPr>
          <p:cNvSpPr/>
          <p:nvPr/>
        </p:nvSpPr>
        <p:spPr>
          <a:xfrm>
            <a:off x="1440795" y="3318235"/>
            <a:ext cx="3762801" cy="2894230"/>
          </a:xfrm>
          <a:custGeom>
            <a:avLst/>
            <a:gdLst>
              <a:gd name="connsiteX0" fmla="*/ 3762801 w 3762801"/>
              <a:gd name="connsiteY0" fmla="*/ 180889 h 2894230"/>
              <a:gd name="connsiteX1" fmla="*/ 3581912 w 3762801"/>
              <a:gd name="connsiteY1" fmla="*/ 361778 h 2894230"/>
              <a:gd name="connsiteX2" fmla="*/ 3581912 w 3762801"/>
              <a:gd name="connsiteY2" fmla="*/ 180889 h 2894230"/>
              <a:gd name="connsiteX3" fmla="*/ 3491467 w 3762801"/>
              <a:gd name="connsiteY3" fmla="*/ 271334 h 2894230"/>
              <a:gd name="connsiteX4" fmla="*/ 3401022 w 3762801"/>
              <a:gd name="connsiteY4" fmla="*/ 180889 h 2894230"/>
              <a:gd name="connsiteX5" fmla="*/ 3401022 w 3762801"/>
              <a:gd name="connsiteY5" fmla="*/ 361779 h 2894230"/>
              <a:gd name="connsiteX6" fmla="*/ 2724794 w 3762801"/>
              <a:gd name="connsiteY6" fmla="*/ 361779 h 2894230"/>
              <a:gd name="connsiteX7" fmla="*/ 2145170 w 3762801"/>
              <a:gd name="connsiteY7" fmla="*/ 361779 h 2894230"/>
              <a:gd name="connsiteX8" fmla="*/ 1468942 w 3762801"/>
              <a:gd name="connsiteY8" fmla="*/ 361779 h 2894230"/>
              <a:gd name="connsiteX9" fmla="*/ 824916 w 3762801"/>
              <a:gd name="connsiteY9" fmla="*/ 361779 h 2894230"/>
              <a:gd name="connsiteX10" fmla="*/ 180889 w 3762801"/>
              <a:gd name="connsiteY10" fmla="*/ 361779 h 2894230"/>
              <a:gd name="connsiteX11" fmla="*/ 0 w 3762801"/>
              <a:gd name="connsiteY11" fmla="*/ 542668 h 2894230"/>
              <a:gd name="connsiteX12" fmla="*/ 0 w 3762801"/>
              <a:gd name="connsiteY12" fmla="*/ 1128750 h 2894230"/>
              <a:gd name="connsiteX13" fmla="*/ 0 w 3762801"/>
              <a:gd name="connsiteY13" fmla="*/ 1714831 h 2894230"/>
              <a:gd name="connsiteX14" fmla="*/ 0 w 3762801"/>
              <a:gd name="connsiteY14" fmla="*/ 2713341 h 2894230"/>
              <a:gd name="connsiteX15" fmla="*/ 180889 w 3762801"/>
              <a:gd name="connsiteY15" fmla="*/ 2894230 h 2894230"/>
              <a:gd name="connsiteX16" fmla="*/ 361778 w 3762801"/>
              <a:gd name="connsiteY16" fmla="*/ 2713341 h 2894230"/>
              <a:gd name="connsiteX17" fmla="*/ 361779 w 3762801"/>
              <a:gd name="connsiteY17" fmla="*/ 2532451 h 2894230"/>
              <a:gd name="connsiteX18" fmla="*/ 909202 w 3762801"/>
              <a:gd name="connsiteY18" fmla="*/ 2532451 h 2894230"/>
              <a:gd name="connsiteX19" fmla="*/ 1585430 w 3762801"/>
              <a:gd name="connsiteY19" fmla="*/ 2532451 h 2894230"/>
              <a:gd name="connsiteX20" fmla="*/ 2197255 w 3762801"/>
              <a:gd name="connsiteY20" fmla="*/ 2532451 h 2894230"/>
              <a:gd name="connsiteX21" fmla="*/ 2873483 w 3762801"/>
              <a:gd name="connsiteY21" fmla="*/ 2532451 h 2894230"/>
              <a:gd name="connsiteX22" fmla="*/ 3581912 w 3762801"/>
              <a:gd name="connsiteY22" fmla="*/ 2532451 h 2894230"/>
              <a:gd name="connsiteX23" fmla="*/ 3762801 w 3762801"/>
              <a:gd name="connsiteY23" fmla="*/ 2351562 h 2894230"/>
              <a:gd name="connsiteX24" fmla="*/ 3762801 w 3762801"/>
              <a:gd name="connsiteY24" fmla="*/ 1765480 h 2894230"/>
              <a:gd name="connsiteX25" fmla="*/ 3762801 w 3762801"/>
              <a:gd name="connsiteY25" fmla="*/ 1287932 h 2894230"/>
              <a:gd name="connsiteX26" fmla="*/ 3762801 w 3762801"/>
              <a:gd name="connsiteY26" fmla="*/ 701851 h 2894230"/>
              <a:gd name="connsiteX27" fmla="*/ 3762801 w 3762801"/>
              <a:gd name="connsiteY27" fmla="*/ 180889 h 2894230"/>
              <a:gd name="connsiteX28" fmla="*/ 180889 w 3762801"/>
              <a:gd name="connsiteY28" fmla="*/ 723558 h 2894230"/>
              <a:gd name="connsiteX29" fmla="*/ 361778 w 3762801"/>
              <a:gd name="connsiteY29" fmla="*/ 542669 h 2894230"/>
              <a:gd name="connsiteX30" fmla="*/ 271333 w 3762801"/>
              <a:gd name="connsiteY30" fmla="*/ 452224 h 2894230"/>
              <a:gd name="connsiteX31" fmla="*/ 180888 w 3762801"/>
              <a:gd name="connsiteY31" fmla="*/ 542669 h 2894230"/>
              <a:gd name="connsiteX32" fmla="*/ 180889 w 3762801"/>
              <a:gd name="connsiteY32" fmla="*/ 723558 h 2894230"/>
              <a:gd name="connsiteX0" fmla="*/ 180889 w 3762801"/>
              <a:gd name="connsiteY0" fmla="*/ 723558 h 2894230"/>
              <a:gd name="connsiteX1" fmla="*/ 361778 w 3762801"/>
              <a:gd name="connsiteY1" fmla="*/ 542669 h 2894230"/>
              <a:gd name="connsiteX2" fmla="*/ 271333 w 3762801"/>
              <a:gd name="connsiteY2" fmla="*/ 452224 h 2894230"/>
              <a:gd name="connsiteX3" fmla="*/ 180888 w 3762801"/>
              <a:gd name="connsiteY3" fmla="*/ 542669 h 2894230"/>
              <a:gd name="connsiteX4" fmla="*/ 180889 w 3762801"/>
              <a:gd name="connsiteY4" fmla="*/ 723558 h 2894230"/>
              <a:gd name="connsiteX5" fmla="*/ 3581912 w 3762801"/>
              <a:gd name="connsiteY5" fmla="*/ 361779 h 2894230"/>
              <a:gd name="connsiteX6" fmla="*/ 3762801 w 3762801"/>
              <a:gd name="connsiteY6" fmla="*/ 180890 h 2894230"/>
              <a:gd name="connsiteX7" fmla="*/ 3581912 w 3762801"/>
              <a:gd name="connsiteY7" fmla="*/ 1 h 2894230"/>
              <a:gd name="connsiteX8" fmla="*/ 3401023 w 3762801"/>
              <a:gd name="connsiteY8" fmla="*/ 180890 h 2894230"/>
              <a:gd name="connsiteX9" fmla="*/ 3491468 w 3762801"/>
              <a:gd name="connsiteY9" fmla="*/ 271335 h 2894230"/>
              <a:gd name="connsiteX10" fmla="*/ 3581913 w 3762801"/>
              <a:gd name="connsiteY10" fmla="*/ 180890 h 2894230"/>
              <a:gd name="connsiteX11" fmla="*/ 3581912 w 3762801"/>
              <a:gd name="connsiteY11" fmla="*/ 361779 h 2894230"/>
              <a:gd name="connsiteX0" fmla="*/ 0 w 3762801"/>
              <a:gd name="connsiteY0" fmla="*/ 542668 h 2894230"/>
              <a:gd name="connsiteX1" fmla="*/ 180889 w 3762801"/>
              <a:gd name="connsiteY1" fmla="*/ 361779 h 2894230"/>
              <a:gd name="connsiteX2" fmla="*/ 889318 w 3762801"/>
              <a:gd name="connsiteY2" fmla="*/ 361779 h 2894230"/>
              <a:gd name="connsiteX3" fmla="*/ 1533345 w 3762801"/>
              <a:gd name="connsiteY3" fmla="*/ 361779 h 2894230"/>
              <a:gd name="connsiteX4" fmla="*/ 2145170 w 3762801"/>
              <a:gd name="connsiteY4" fmla="*/ 361779 h 2894230"/>
              <a:gd name="connsiteX5" fmla="*/ 2821398 w 3762801"/>
              <a:gd name="connsiteY5" fmla="*/ 361779 h 2894230"/>
              <a:gd name="connsiteX6" fmla="*/ 3401022 w 3762801"/>
              <a:gd name="connsiteY6" fmla="*/ 361779 h 2894230"/>
              <a:gd name="connsiteX7" fmla="*/ 3401022 w 3762801"/>
              <a:gd name="connsiteY7" fmla="*/ 180889 h 2894230"/>
              <a:gd name="connsiteX8" fmla="*/ 3581911 w 3762801"/>
              <a:gd name="connsiteY8" fmla="*/ 0 h 2894230"/>
              <a:gd name="connsiteX9" fmla="*/ 3762800 w 3762801"/>
              <a:gd name="connsiteY9" fmla="*/ 180889 h 2894230"/>
              <a:gd name="connsiteX10" fmla="*/ 3762801 w 3762801"/>
              <a:gd name="connsiteY10" fmla="*/ 2351562 h 2894230"/>
              <a:gd name="connsiteX11" fmla="*/ 3581912 w 3762801"/>
              <a:gd name="connsiteY11" fmla="*/ 2532451 h 2894230"/>
              <a:gd name="connsiteX12" fmla="*/ 3002288 w 3762801"/>
              <a:gd name="connsiteY12" fmla="*/ 2532451 h 2894230"/>
              <a:gd name="connsiteX13" fmla="*/ 2358261 w 3762801"/>
              <a:gd name="connsiteY13" fmla="*/ 2532451 h 2894230"/>
              <a:gd name="connsiteX14" fmla="*/ 1810839 w 3762801"/>
              <a:gd name="connsiteY14" fmla="*/ 2532451 h 2894230"/>
              <a:gd name="connsiteX15" fmla="*/ 1263416 w 3762801"/>
              <a:gd name="connsiteY15" fmla="*/ 2532451 h 2894230"/>
              <a:gd name="connsiteX16" fmla="*/ 361779 w 3762801"/>
              <a:gd name="connsiteY16" fmla="*/ 2532451 h 2894230"/>
              <a:gd name="connsiteX17" fmla="*/ 361779 w 3762801"/>
              <a:gd name="connsiteY17" fmla="*/ 2713341 h 2894230"/>
              <a:gd name="connsiteX18" fmla="*/ 180890 w 3762801"/>
              <a:gd name="connsiteY18" fmla="*/ 2894230 h 2894230"/>
              <a:gd name="connsiteX19" fmla="*/ 1 w 3762801"/>
              <a:gd name="connsiteY19" fmla="*/ 2713341 h 2894230"/>
              <a:gd name="connsiteX20" fmla="*/ 0 w 3762801"/>
              <a:gd name="connsiteY20" fmla="*/ 542668 h 2894230"/>
              <a:gd name="connsiteX21" fmla="*/ 3401022 w 3762801"/>
              <a:gd name="connsiteY21" fmla="*/ 361779 h 2894230"/>
              <a:gd name="connsiteX22" fmla="*/ 3581912 w 3762801"/>
              <a:gd name="connsiteY22" fmla="*/ 361779 h 2894230"/>
              <a:gd name="connsiteX23" fmla="*/ 3762801 w 3762801"/>
              <a:gd name="connsiteY23" fmla="*/ 180890 h 2894230"/>
              <a:gd name="connsiteX24" fmla="*/ 3581912 w 3762801"/>
              <a:gd name="connsiteY24" fmla="*/ 361779 h 2894230"/>
              <a:gd name="connsiteX25" fmla="*/ 3581912 w 3762801"/>
              <a:gd name="connsiteY25" fmla="*/ 180889 h 2894230"/>
              <a:gd name="connsiteX26" fmla="*/ 3491467 w 3762801"/>
              <a:gd name="connsiteY26" fmla="*/ 271334 h 2894230"/>
              <a:gd name="connsiteX27" fmla="*/ 3401022 w 3762801"/>
              <a:gd name="connsiteY27" fmla="*/ 180889 h 2894230"/>
              <a:gd name="connsiteX28" fmla="*/ 180889 w 3762801"/>
              <a:gd name="connsiteY28" fmla="*/ 723558 h 2894230"/>
              <a:gd name="connsiteX29" fmla="*/ 180889 w 3762801"/>
              <a:gd name="connsiteY29" fmla="*/ 542668 h 2894230"/>
              <a:gd name="connsiteX30" fmla="*/ 271334 w 3762801"/>
              <a:gd name="connsiteY30" fmla="*/ 452223 h 2894230"/>
              <a:gd name="connsiteX31" fmla="*/ 361779 w 3762801"/>
              <a:gd name="connsiteY31" fmla="*/ 542668 h 2894230"/>
              <a:gd name="connsiteX32" fmla="*/ 180890 w 3762801"/>
              <a:gd name="connsiteY32" fmla="*/ 723557 h 2894230"/>
              <a:gd name="connsiteX33" fmla="*/ 1 w 3762801"/>
              <a:gd name="connsiteY33" fmla="*/ 542668 h 2894230"/>
              <a:gd name="connsiteX34" fmla="*/ 361779 w 3762801"/>
              <a:gd name="connsiteY34" fmla="*/ 542668 h 2894230"/>
              <a:gd name="connsiteX35" fmla="*/ 361779 w 3762801"/>
              <a:gd name="connsiteY35" fmla="*/ 1205929 h 2894230"/>
              <a:gd name="connsiteX36" fmla="*/ 361779 w 3762801"/>
              <a:gd name="connsiteY36" fmla="*/ 1889088 h 2894230"/>
              <a:gd name="connsiteX37" fmla="*/ 361779 w 3762801"/>
              <a:gd name="connsiteY37" fmla="*/ 2532451 h 28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62801" h="2894230" stroke="0" extrusionOk="0">
                <a:moveTo>
                  <a:pt x="3762801" y="180889"/>
                </a:moveTo>
                <a:cubicBezTo>
                  <a:pt x="3751902" y="273813"/>
                  <a:pt x="3682866" y="346877"/>
                  <a:pt x="3581912" y="361778"/>
                </a:cubicBezTo>
                <a:cubicBezTo>
                  <a:pt x="3576992" y="273007"/>
                  <a:pt x="3575207" y="254232"/>
                  <a:pt x="3581912" y="180889"/>
                </a:cubicBezTo>
                <a:cubicBezTo>
                  <a:pt x="3574901" y="222227"/>
                  <a:pt x="3547647" y="273022"/>
                  <a:pt x="3491467" y="271334"/>
                </a:cubicBezTo>
                <a:cubicBezTo>
                  <a:pt x="3439742" y="268542"/>
                  <a:pt x="3395443" y="223836"/>
                  <a:pt x="3401022" y="180889"/>
                </a:cubicBezTo>
                <a:cubicBezTo>
                  <a:pt x="3407830" y="263559"/>
                  <a:pt x="3396623" y="324295"/>
                  <a:pt x="3401022" y="361779"/>
                </a:cubicBezTo>
                <a:cubicBezTo>
                  <a:pt x="3096201" y="374277"/>
                  <a:pt x="2972402" y="340510"/>
                  <a:pt x="2724794" y="361779"/>
                </a:cubicBezTo>
                <a:cubicBezTo>
                  <a:pt x="2477186" y="383048"/>
                  <a:pt x="2316643" y="374361"/>
                  <a:pt x="2145170" y="361779"/>
                </a:cubicBezTo>
                <a:cubicBezTo>
                  <a:pt x="1973697" y="349197"/>
                  <a:pt x="1619521" y="371710"/>
                  <a:pt x="1468942" y="361779"/>
                </a:cubicBezTo>
                <a:cubicBezTo>
                  <a:pt x="1318363" y="351848"/>
                  <a:pt x="1025788" y="358029"/>
                  <a:pt x="824916" y="361779"/>
                </a:cubicBezTo>
                <a:cubicBezTo>
                  <a:pt x="624044" y="365529"/>
                  <a:pt x="489798" y="379744"/>
                  <a:pt x="180889" y="361779"/>
                </a:cubicBezTo>
                <a:cubicBezTo>
                  <a:pt x="83857" y="358907"/>
                  <a:pt x="-15339" y="449632"/>
                  <a:pt x="0" y="542668"/>
                </a:cubicBezTo>
                <a:cubicBezTo>
                  <a:pt x="-25411" y="671018"/>
                  <a:pt x="-5934" y="876482"/>
                  <a:pt x="0" y="1128750"/>
                </a:cubicBezTo>
                <a:cubicBezTo>
                  <a:pt x="5934" y="1381018"/>
                  <a:pt x="-12796" y="1518357"/>
                  <a:pt x="0" y="1714831"/>
                </a:cubicBezTo>
                <a:cubicBezTo>
                  <a:pt x="12796" y="1911305"/>
                  <a:pt x="-4363" y="2230315"/>
                  <a:pt x="0" y="2713341"/>
                </a:cubicBezTo>
                <a:cubicBezTo>
                  <a:pt x="-501" y="2820313"/>
                  <a:pt x="65138" y="2878696"/>
                  <a:pt x="180889" y="2894230"/>
                </a:cubicBezTo>
                <a:cubicBezTo>
                  <a:pt x="293434" y="2900453"/>
                  <a:pt x="345220" y="2821685"/>
                  <a:pt x="361778" y="2713341"/>
                </a:cubicBezTo>
                <a:cubicBezTo>
                  <a:pt x="357588" y="2659297"/>
                  <a:pt x="362029" y="2591294"/>
                  <a:pt x="361779" y="2532451"/>
                </a:cubicBezTo>
                <a:cubicBezTo>
                  <a:pt x="542309" y="2511016"/>
                  <a:pt x="722412" y="2522354"/>
                  <a:pt x="909202" y="2532451"/>
                </a:cubicBezTo>
                <a:cubicBezTo>
                  <a:pt x="1095992" y="2542548"/>
                  <a:pt x="1346278" y="2534421"/>
                  <a:pt x="1585430" y="2532451"/>
                </a:cubicBezTo>
                <a:cubicBezTo>
                  <a:pt x="1824582" y="2530481"/>
                  <a:pt x="1916291" y="2540830"/>
                  <a:pt x="2197255" y="2532451"/>
                </a:cubicBezTo>
                <a:cubicBezTo>
                  <a:pt x="2478220" y="2524072"/>
                  <a:pt x="2630344" y="2518239"/>
                  <a:pt x="2873483" y="2532451"/>
                </a:cubicBezTo>
                <a:cubicBezTo>
                  <a:pt x="3116622" y="2546663"/>
                  <a:pt x="3234011" y="2550231"/>
                  <a:pt x="3581912" y="2532451"/>
                </a:cubicBezTo>
                <a:cubicBezTo>
                  <a:pt x="3673545" y="2519787"/>
                  <a:pt x="3774732" y="2443605"/>
                  <a:pt x="3762801" y="2351562"/>
                </a:cubicBezTo>
                <a:cubicBezTo>
                  <a:pt x="3749105" y="2110902"/>
                  <a:pt x="3778088" y="2013204"/>
                  <a:pt x="3762801" y="1765480"/>
                </a:cubicBezTo>
                <a:cubicBezTo>
                  <a:pt x="3747514" y="1517756"/>
                  <a:pt x="3766122" y="1484620"/>
                  <a:pt x="3762801" y="1287932"/>
                </a:cubicBezTo>
                <a:cubicBezTo>
                  <a:pt x="3759480" y="1091244"/>
                  <a:pt x="3745448" y="856208"/>
                  <a:pt x="3762801" y="701851"/>
                </a:cubicBezTo>
                <a:cubicBezTo>
                  <a:pt x="3780154" y="547494"/>
                  <a:pt x="3737036" y="354074"/>
                  <a:pt x="3762801" y="180889"/>
                </a:cubicBezTo>
                <a:close/>
                <a:moveTo>
                  <a:pt x="180889" y="723558"/>
                </a:moveTo>
                <a:cubicBezTo>
                  <a:pt x="282320" y="721339"/>
                  <a:pt x="354411" y="625844"/>
                  <a:pt x="361778" y="542669"/>
                </a:cubicBezTo>
                <a:cubicBezTo>
                  <a:pt x="359188" y="490382"/>
                  <a:pt x="331153" y="448883"/>
                  <a:pt x="271333" y="452224"/>
                </a:cubicBezTo>
                <a:cubicBezTo>
                  <a:pt x="222085" y="453216"/>
                  <a:pt x="184290" y="501384"/>
                  <a:pt x="180888" y="542669"/>
                </a:cubicBezTo>
                <a:cubicBezTo>
                  <a:pt x="179364" y="599978"/>
                  <a:pt x="172272" y="670564"/>
                  <a:pt x="180889" y="723558"/>
                </a:cubicBezTo>
                <a:close/>
              </a:path>
              <a:path w="3762801" h="2894230" fill="darkenLess" stroke="0" extrusionOk="0">
                <a:moveTo>
                  <a:pt x="180889" y="723558"/>
                </a:moveTo>
                <a:cubicBezTo>
                  <a:pt x="282887" y="711356"/>
                  <a:pt x="345302" y="632576"/>
                  <a:pt x="361778" y="542669"/>
                </a:cubicBezTo>
                <a:cubicBezTo>
                  <a:pt x="356995" y="492419"/>
                  <a:pt x="315831" y="441931"/>
                  <a:pt x="271333" y="452224"/>
                </a:cubicBezTo>
                <a:cubicBezTo>
                  <a:pt x="226631" y="455486"/>
                  <a:pt x="187372" y="483620"/>
                  <a:pt x="180888" y="542669"/>
                </a:cubicBezTo>
                <a:cubicBezTo>
                  <a:pt x="167586" y="601645"/>
                  <a:pt x="182587" y="668499"/>
                  <a:pt x="180889" y="723558"/>
                </a:cubicBezTo>
                <a:close/>
                <a:moveTo>
                  <a:pt x="3581912" y="361779"/>
                </a:moveTo>
                <a:cubicBezTo>
                  <a:pt x="3696423" y="355878"/>
                  <a:pt x="3772465" y="278923"/>
                  <a:pt x="3762801" y="180890"/>
                </a:cubicBezTo>
                <a:cubicBezTo>
                  <a:pt x="3760963" y="76505"/>
                  <a:pt x="3691627" y="-11240"/>
                  <a:pt x="3581912" y="1"/>
                </a:cubicBezTo>
                <a:cubicBezTo>
                  <a:pt x="3496059" y="-14228"/>
                  <a:pt x="3400056" y="83497"/>
                  <a:pt x="3401023" y="180890"/>
                </a:cubicBezTo>
                <a:cubicBezTo>
                  <a:pt x="3402734" y="219386"/>
                  <a:pt x="3437848" y="272490"/>
                  <a:pt x="3491468" y="271335"/>
                </a:cubicBezTo>
                <a:cubicBezTo>
                  <a:pt x="3538915" y="269523"/>
                  <a:pt x="3584264" y="235575"/>
                  <a:pt x="3581913" y="180890"/>
                </a:cubicBezTo>
                <a:cubicBezTo>
                  <a:pt x="3581692" y="243575"/>
                  <a:pt x="3570983" y="294255"/>
                  <a:pt x="3581912" y="361779"/>
                </a:cubicBezTo>
                <a:close/>
              </a:path>
              <a:path w="3762801" h="2894230" fill="none" extrusionOk="0">
                <a:moveTo>
                  <a:pt x="0" y="542668"/>
                </a:moveTo>
                <a:cubicBezTo>
                  <a:pt x="-13738" y="432097"/>
                  <a:pt x="78322" y="356676"/>
                  <a:pt x="180889" y="361779"/>
                </a:cubicBezTo>
                <a:cubicBezTo>
                  <a:pt x="411142" y="355622"/>
                  <a:pt x="708201" y="369382"/>
                  <a:pt x="889318" y="361779"/>
                </a:cubicBezTo>
                <a:cubicBezTo>
                  <a:pt x="1070435" y="354176"/>
                  <a:pt x="1242940" y="350798"/>
                  <a:pt x="1533345" y="361779"/>
                </a:cubicBezTo>
                <a:cubicBezTo>
                  <a:pt x="1823750" y="372760"/>
                  <a:pt x="1987525" y="354032"/>
                  <a:pt x="2145170" y="361779"/>
                </a:cubicBezTo>
                <a:cubicBezTo>
                  <a:pt x="2302816" y="369526"/>
                  <a:pt x="2633777" y="337119"/>
                  <a:pt x="2821398" y="361779"/>
                </a:cubicBezTo>
                <a:cubicBezTo>
                  <a:pt x="3009019" y="386439"/>
                  <a:pt x="3260792" y="375457"/>
                  <a:pt x="3401022" y="361779"/>
                </a:cubicBezTo>
                <a:cubicBezTo>
                  <a:pt x="3402273" y="322934"/>
                  <a:pt x="3396119" y="222696"/>
                  <a:pt x="3401022" y="180889"/>
                </a:cubicBezTo>
                <a:cubicBezTo>
                  <a:pt x="3418941" y="86820"/>
                  <a:pt x="3475981" y="-13076"/>
                  <a:pt x="3581911" y="0"/>
                </a:cubicBezTo>
                <a:cubicBezTo>
                  <a:pt x="3674564" y="14300"/>
                  <a:pt x="3751097" y="74265"/>
                  <a:pt x="3762800" y="180889"/>
                </a:cubicBezTo>
                <a:cubicBezTo>
                  <a:pt x="3678444" y="775703"/>
                  <a:pt x="3730478" y="1781146"/>
                  <a:pt x="3762801" y="2351562"/>
                </a:cubicBezTo>
                <a:cubicBezTo>
                  <a:pt x="3754188" y="2444728"/>
                  <a:pt x="3677350" y="2534624"/>
                  <a:pt x="3581912" y="2532451"/>
                </a:cubicBezTo>
                <a:cubicBezTo>
                  <a:pt x="3409108" y="2514772"/>
                  <a:pt x="3213433" y="2554681"/>
                  <a:pt x="3002288" y="2532451"/>
                </a:cubicBezTo>
                <a:cubicBezTo>
                  <a:pt x="2791143" y="2510221"/>
                  <a:pt x="2493852" y="2533871"/>
                  <a:pt x="2358261" y="2532451"/>
                </a:cubicBezTo>
                <a:cubicBezTo>
                  <a:pt x="2222670" y="2531031"/>
                  <a:pt x="2019962" y="2556910"/>
                  <a:pt x="1810839" y="2532451"/>
                </a:cubicBezTo>
                <a:cubicBezTo>
                  <a:pt x="1601716" y="2507992"/>
                  <a:pt x="1378336" y="2522242"/>
                  <a:pt x="1263416" y="2532451"/>
                </a:cubicBezTo>
                <a:cubicBezTo>
                  <a:pt x="1148496" y="2542660"/>
                  <a:pt x="581368" y="2561226"/>
                  <a:pt x="361779" y="2532451"/>
                </a:cubicBezTo>
                <a:cubicBezTo>
                  <a:pt x="369183" y="2584152"/>
                  <a:pt x="363768" y="2632660"/>
                  <a:pt x="361779" y="2713341"/>
                </a:cubicBezTo>
                <a:cubicBezTo>
                  <a:pt x="344450" y="2829875"/>
                  <a:pt x="291310" y="2913664"/>
                  <a:pt x="180890" y="2894230"/>
                </a:cubicBezTo>
                <a:cubicBezTo>
                  <a:pt x="91017" y="2874407"/>
                  <a:pt x="-17269" y="2821557"/>
                  <a:pt x="1" y="2713341"/>
                </a:cubicBezTo>
                <a:cubicBezTo>
                  <a:pt x="-86280" y="1858724"/>
                  <a:pt x="-3315" y="1367310"/>
                  <a:pt x="0" y="542668"/>
                </a:cubicBezTo>
                <a:close/>
                <a:moveTo>
                  <a:pt x="3401022" y="361779"/>
                </a:moveTo>
                <a:cubicBezTo>
                  <a:pt x="3482530" y="353958"/>
                  <a:pt x="3524252" y="356948"/>
                  <a:pt x="3581912" y="361779"/>
                </a:cubicBezTo>
                <a:cubicBezTo>
                  <a:pt x="3681845" y="338227"/>
                  <a:pt x="3760536" y="277054"/>
                  <a:pt x="3762801" y="180890"/>
                </a:cubicBezTo>
                <a:moveTo>
                  <a:pt x="3581912" y="361779"/>
                </a:moveTo>
                <a:cubicBezTo>
                  <a:pt x="3582739" y="315819"/>
                  <a:pt x="3590258" y="259093"/>
                  <a:pt x="3581912" y="180889"/>
                </a:cubicBezTo>
                <a:cubicBezTo>
                  <a:pt x="3574307" y="225373"/>
                  <a:pt x="3539223" y="269740"/>
                  <a:pt x="3491467" y="271334"/>
                </a:cubicBezTo>
                <a:cubicBezTo>
                  <a:pt x="3439514" y="270227"/>
                  <a:pt x="3401729" y="220353"/>
                  <a:pt x="3401022" y="180889"/>
                </a:cubicBezTo>
                <a:moveTo>
                  <a:pt x="180889" y="723558"/>
                </a:moveTo>
                <a:cubicBezTo>
                  <a:pt x="180044" y="666991"/>
                  <a:pt x="174320" y="615025"/>
                  <a:pt x="180889" y="542668"/>
                </a:cubicBezTo>
                <a:cubicBezTo>
                  <a:pt x="183938" y="497560"/>
                  <a:pt x="229933" y="451682"/>
                  <a:pt x="271334" y="452223"/>
                </a:cubicBezTo>
                <a:cubicBezTo>
                  <a:pt x="333454" y="454149"/>
                  <a:pt x="360169" y="493234"/>
                  <a:pt x="361779" y="542668"/>
                </a:cubicBezTo>
                <a:cubicBezTo>
                  <a:pt x="355806" y="642672"/>
                  <a:pt x="287656" y="723965"/>
                  <a:pt x="180890" y="723557"/>
                </a:cubicBezTo>
                <a:cubicBezTo>
                  <a:pt x="89690" y="707916"/>
                  <a:pt x="4038" y="635919"/>
                  <a:pt x="1" y="542668"/>
                </a:cubicBezTo>
                <a:moveTo>
                  <a:pt x="361779" y="542668"/>
                </a:moveTo>
                <a:cubicBezTo>
                  <a:pt x="346731" y="718751"/>
                  <a:pt x="351709" y="909473"/>
                  <a:pt x="361779" y="1205929"/>
                </a:cubicBezTo>
                <a:cubicBezTo>
                  <a:pt x="371849" y="1502385"/>
                  <a:pt x="376270" y="1594538"/>
                  <a:pt x="361779" y="1889088"/>
                </a:cubicBezTo>
                <a:cubicBezTo>
                  <a:pt x="347288" y="2183638"/>
                  <a:pt x="353333" y="2233284"/>
                  <a:pt x="361779" y="2532451"/>
                </a:cubicBezTo>
              </a:path>
              <a:path w="3762801" h="2894230" fill="none" stroke="0" extrusionOk="0">
                <a:moveTo>
                  <a:pt x="0" y="542668"/>
                </a:moveTo>
                <a:cubicBezTo>
                  <a:pt x="2326" y="453579"/>
                  <a:pt x="68534" y="366279"/>
                  <a:pt x="180889" y="361779"/>
                </a:cubicBezTo>
                <a:cubicBezTo>
                  <a:pt x="396702" y="352021"/>
                  <a:pt x="500413" y="343058"/>
                  <a:pt x="760513" y="361779"/>
                </a:cubicBezTo>
                <a:cubicBezTo>
                  <a:pt x="1020613" y="380500"/>
                  <a:pt x="1144197" y="342974"/>
                  <a:pt x="1340137" y="361779"/>
                </a:cubicBezTo>
                <a:cubicBezTo>
                  <a:pt x="1536077" y="380584"/>
                  <a:pt x="1802955" y="389374"/>
                  <a:pt x="1919761" y="361779"/>
                </a:cubicBezTo>
                <a:cubicBezTo>
                  <a:pt x="2036567" y="334184"/>
                  <a:pt x="2297692" y="352108"/>
                  <a:pt x="2531586" y="361779"/>
                </a:cubicBezTo>
                <a:cubicBezTo>
                  <a:pt x="2765480" y="371450"/>
                  <a:pt x="3179885" y="392222"/>
                  <a:pt x="3401022" y="361779"/>
                </a:cubicBezTo>
                <a:cubicBezTo>
                  <a:pt x="3409334" y="287143"/>
                  <a:pt x="3396832" y="242698"/>
                  <a:pt x="3401022" y="180889"/>
                </a:cubicBezTo>
                <a:cubicBezTo>
                  <a:pt x="3419816" y="77542"/>
                  <a:pt x="3471973" y="5992"/>
                  <a:pt x="3581911" y="0"/>
                </a:cubicBezTo>
                <a:cubicBezTo>
                  <a:pt x="3695294" y="2508"/>
                  <a:pt x="3781391" y="94407"/>
                  <a:pt x="3762800" y="180889"/>
                </a:cubicBezTo>
                <a:cubicBezTo>
                  <a:pt x="3666239" y="1042027"/>
                  <a:pt x="3850931" y="1570677"/>
                  <a:pt x="3762801" y="2351562"/>
                </a:cubicBezTo>
                <a:cubicBezTo>
                  <a:pt x="3777861" y="2447614"/>
                  <a:pt x="3666615" y="2530532"/>
                  <a:pt x="3581912" y="2532451"/>
                </a:cubicBezTo>
                <a:cubicBezTo>
                  <a:pt x="3435027" y="2522400"/>
                  <a:pt x="3146680" y="2521669"/>
                  <a:pt x="2905684" y="2532451"/>
                </a:cubicBezTo>
                <a:cubicBezTo>
                  <a:pt x="2664688" y="2543233"/>
                  <a:pt x="2473591" y="2549537"/>
                  <a:pt x="2326060" y="2532451"/>
                </a:cubicBezTo>
                <a:cubicBezTo>
                  <a:pt x="2178529" y="2515365"/>
                  <a:pt x="1795825" y="2545759"/>
                  <a:pt x="1617631" y="2532451"/>
                </a:cubicBezTo>
                <a:cubicBezTo>
                  <a:pt x="1439437" y="2519143"/>
                  <a:pt x="1296409" y="2528487"/>
                  <a:pt x="1038007" y="2532451"/>
                </a:cubicBezTo>
                <a:cubicBezTo>
                  <a:pt x="779605" y="2536415"/>
                  <a:pt x="690535" y="2519444"/>
                  <a:pt x="361779" y="2532451"/>
                </a:cubicBezTo>
                <a:cubicBezTo>
                  <a:pt x="366056" y="2613195"/>
                  <a:pt x="354255" y="2644840"/>
                  <a:pt x="361779" y="2713341"/>
                </a:cubicBezTo>
                <a:cubicBezTo>
                  <a:pt x="365472" y="2836047"/>
                  <a:pt x="296762" y="2883151"/>
                  <a:pt x="180890" y="2894230"/>
                </a:cubicBezTo>
                <a:cubicBezTo>
                  <a:pt x="76030" y="2888386"/>
                  <a:pt x="14711" y="2796204"/>
                  <a:pt x="1" y="2713341"/>
                </a:cubicBezTo>
                <a:cubicBezTo>
                  <a:pt x="-175752" y="1948526"/>
                  <a:pt x="3765" y="1285973"/>
                  <a:pt x="0" y="542668"/>
                </a:cubicBezTo>
                <a:close/>
                <a:moveTo>
                  <a:pt x="3401022" y="361779"/>
                </a:moveTo>
                <a:cubicBezTo>
                  <a:pt x="3463187" y="355249"/>
                  <a:pt x="3533451" y="355169"/>
                  <a:pt x="3581912" y="361779"/>
                </a:cubicBezTo>
                <a:cubicBezTo>
                  <a:pt x="3682691" y="374593"/>
                  <a:pt x="3741337" y="278969"/>
                  <a:pt x="3762801" y="180890"/>
                </a:cubicBezTo>
                <a:moveTo>
                  <a:pt x="3581912" y="361779"/>
                </a:moveTo>
                <a:cubicBezTo>
                  <a:pt x="3587564" y="282074"/>
                  <a:pt x="3573821" y="253111"/>
                  <a:pt x="3581912" y="180889"/>
                </a:cubicBezTo>
                <a:cubicBezTo>
                  <a:pt x="3587698" y="233279"/>
                  <a:pt x="3533584" y="265940"/>
                  <a:pt x="3491467" y="271334"/>
                </a:cubicBezTo>
                <a:cubicBezTo>
                  <a:pt x="3449129" y="272974"/>
                  <a:pt x="3390580" y="230994"/>
                  <a:pt x="3401022" y="180889"/>
                </a:cubicBezTo>
                <a:moveTo>
                  <a:pt x="180889" y="723558"/>
                </a:moveTo>
                <a:cubicBezTo>
                  <a:pt x="185811" y="652912"/>
                  <a:pt x="185715" y="632764"/>
                  <a:pt x="180889" y="542668"/>
                </a:cubicBezTo>
                <a:cubicBezTo>
                  <a:pt x="176253" y="482380"/>
                  <a:pt x="224380" y="443391"/>
                  <a:pt x="271334" y="452223"/>
                </a:cubicBezTo>
                <a:cubicBezTo>
                  <a:pt x="329221" y="458462"/>
                  <a:pt x="363772" y="493475"/>
                  <a:pt x="361779" y="542668"/>
                </a:cubicBezTo>
                <a:cubicBezTo>
                  <a:pt x="358783" y="636163"/>
                  <a:pt x="292170" y="717507"/>
                  <a:pt x="180890" y="723557"/>
                </a:cubicBezTo>
                <a:cubicBezTo>
                  <a:pt x="75955" y="736887"/>
                  <a:pt x="3163" y="633717"/>
                  <a:pt x="1" y="542668"/>
                </a:cubicBezTo>
                <a:moveTo>
                  <a:pt x="361779" y="542668"/>
                </a:moveTo>
                <a:cubicBezTo>
                  <a:pt x="335464" y="761772"/>
                  <a:pt x="387281" y="977297"/>
                  <a:pt x="361779" y="1186031"/>
                </a:cubicBezTo>
                <a:cubicBezTo>
                  <a:pt x="336277" y="1394765"/>
                  <a:pt x="385725" y="1648005"/>
                  <a:pt x="361779" y="1809497"/>
                </a:cubicBezTo>
                <a:cubicBezTo>
                  <a:pt x="337833" y="1970989"/>
                  <a:pt x="326193" y="2227902"/>
                  <a:pt x="361779" y="2532451"/>
                </a:cubicBezTo>
              </a:path>
            </a:pathLst>
          </a:custGeom>
          <a:blipFill dpi="0" rotWithShape="1">
            <a:blip r:embed="rId2">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a:solidFill>
                  <a:schemeClr val="tx1"/>
                </a:solidFill>
                <a:effectLst/>
              </a:rPr>
              <a:t>Slika </a:t>
            </a:r>
            <a:r>
              <a:rPr lang="hr-HR" sz="2400" b="1" i="0" dirty="0" err="1">
                <a:solidFill>
                  <a:schemeClr val="tx1"/>
                </a:solidFill>
                <a:effectLst/>
              </a:rPr>
              <a:t>Pabla</a:t>
            </a:r>
            <a:r>
              <a:rPr lang="hr-HR" sz="2400" b="1" i="0" dirty="0">
                <a:solidFill>
                  <a:schemeClr val="tx1"/>
                </a:solidFill>
                <a:effectLst/>
              </a:rPr>
              <a:t> </a:t>
            </a:r>
            <a:r>
              <a:rPr lang="hr-HR" sz="2400" b="1" i="0" dirty="0" smtClean="0">
                <a:solidFill>
                  <a:schemeClr val="tx1"/>
                </a:solidFill>
                <a:effectLst/>
              </a:rPr>
              <a:t>Picassa</a:t>
            </a:r>
          </a:p>
          <a:p>
            <a:pPr algn="ctr"/>
            <a:r>
              <a:rPr lang="hr-HR" sz="2400" b="1" i="0" dirty="0" smtClean="0">
                <a:solidFill>
                  <a:schemeClr val="tx1"/>
                </a:solidFill>
                <a:effectLst/>
              </a:rPr>
              <a:t> </a:t>
            </a:r>
            <a:r>
              <a:rPr lang="hr-HR" sz="2400" b="1" i="1" dirty="0">
                <a:solidFill>
                  <a:schemeClr val="tx1"/>
                </a:solidFill>
                <a:effectLst/>
              </a:rPr>
              <a:t>Žena koja plače </a:t>
            </a:r>
            <a:r>
              <a:rPr lang="hr-HR" sz="2400" b="1" i="0" dirty="0">
                <a:solidFill>
                  <a:schemeClr val="tx1"/>
                </a:solidFill>
                <a:effectLst/>
              </a:rPr>
              <a:t>iz 1937. godine.</a:t>
            </a:r>
            <a:endParaRPr lang="hr-HR" sz="2400" b="1" dirty="0">
              <a:solidFill>
                <a:schemeClr val="tx1"/>
              </a:solidFill>
              <a:effectLst/>
            </a:endParaRPr>
          </a:p>
        </p:txBody>
      </p:sp>
      <p:pic>
        <p:nvPicPr>
          <p:cNvPr id="4098" name="Picture 2">
            <a:extLst>
              <a:ext uri="{FF2B5EF4-FFF2-40B4-BE49-F238E27FC236}">
                <a16:creationId xmlns:a16="http://schemas.microsoft.com/office/drawing/2014/main" xmlns="" id="{82763AF9-3D20-48CD-9116-71DC6A42E4E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68825" y="1247146"/>
            <a:ext cx="4832808" cy="5527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592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vitak: vodoravno 3">
            <a:extLst>
              <a:ext uri="{FF2B5EF4-FFF2-40B4-BE49-F238E27FC236}">
                <a16:creationId xmlns:a16="http://schemas.microsoft.com/office/drawing/2014/main" xmlns="" id="{0604B751-F25D-4F21-B4B3-78644967F0D3}"/>
              </a:ext>
            </a:extLst>
          </p:cNvPr>
          <p:cNvSpPr/>
          <p:nvPr/>
        </p:nvSpPr>
        <p:spPr>
          <a:xfrm>
            <a:off x="9059159" y="1583703"/>
            <a:ext cx="2865747" cy="4317677"/>
          </a:xfrm>
          <a:custGeom>
            <a:avLst/>
            <a:gdLst>
              <a:gd name="connsiteX0" fmla="*/ 2865747 w 2865747"/>
              <a:gd name="connsiteY0" fmla="*/ 179109 h 4317677"/>
              <a:gd name="connsiteX1" fmla="*/ 2686638 w 2865747"/>
              <a:gd name="connsiteY1" fmla="*/ 358218 h 4317677"/>
              <a:gd name="connsiteX2" fmla="*/ 2686638 w 2865747"/>
              <a:gd name="connsiteY2" fmla="*/ 179109 h 4317677"/>
              <a:gd name="connsiteX3" fmla="*/ 2597083 w 2865747"/>
              <a:gd name="connsiteY3" fmla="*/ 268664 h 4317677"/>
              <a:gd name="connsiteX4" fmla="*/ 2507528 w 2865747"/>
              <a:gd name="connsiteY4" fmla="*/ 179109 h 4317677"/>
              <a:gd name="connsiteX5" fmla="*/ 2507529 w 2865747"/>
              <a:gd name="connsiteY5" fmla="*/ 358218 h 4317677"/>
              <a:gd name="connsiteX6" fmla="*/ 1878856 w 2865747"/>
              <a:gd name="connsiteY6" fmla="*/ 358218 h 4317677"/>
              <a:gd name="connsiteX7" fmla="*/ 1320035 w 2865747"/>
              <a:gd name="connsiteY7" fmla="*/ 358218 h 4317677"/>
              <a:gd name="connsiteX8" fmla="*/ 761214 w 2865747"/>
              <a:gd name="connsiteY8" fmla="*/ 358218 h 4317677"/>
              <a:gd name="connsiteX9" fmla="*/ 179109 w 2865747"/>
              <a:gd name="connsiteY9" fmla="*/ 358218 h 4317677"/>
              <a:gd name="connsiteX10" fmla="*/ 0 w 2865747"/>
              <a:gd name="connsiteY10" fmla="*/ 537327 h 4317677"/>
              <a:gd name="connsiteX11" fmla="*/ 0 w 2865747"/>
              <a:gd name="connsiteY11" fmla="*/ 1209559 h 4317677"/>
              <a:gd name="connsiteX12" fmla="*/ 0 w 2865747"/>
              <a:gd name="connsiteY12" fmla="*/ 1773753 h 4317677"/>
              <a:gd name="connsiteX13" fmla="*/ 0 w 2865747"/>
              <a:gd name="connsiteY13" fmla="*/ 2337947 h 4317677"/>
              <a:gd name="connsiteX14" fmla="*/ 0 w 2865747"/>
              <a:gd name="connsiteY14" fmla="*/ 2830117 h 4317677"/>
              <a:gd name="connsiteX15" fmla="*/ 0 w 2865747"/>
              <a:gd name="connsiteY15" fmla="*/ 3430324 h 4317677"/>
              <a:gd name="connsiteX16" fmla="*/ 0 w 2865747"/>
              <a:gd name="connsiteY16" fmla="*/ 4138568 h 4317677"/>
              <a:gd name="connsiteX17" fmla="*/ 179109 w 2865747"/>
              <a:gd name="connsiteY17" fmla="*/ 4317677 h 4317677"/>
              <a:gd name="connsiteX18" fmla="*/ 358218 w 2865747"/>
              <a:gd name="connsiteY18" fmla="*/ 4138568 h 4317677"/>
              <a:gd name="connsiteX19" fmla="*/ 358218 w 2865747"/>
              <a:gd name="connsiteY19" fmla="*/ 3959459 h 4317677"/>
              <a:gd name="connsiteX20" fmla="*/ 940323 w 2865747"/>
              <a:gd name="connsiteY20" fmla="*/ 3959459 h 4317677"/>
              <a:gd name="connsiteX21" fmla="*/ 1545712 w 2865747"/>
              <a:gd name="connsiteY21" fmla="*/ 3959459 h 4317677"/>
              <a:gd name="connsiteX22" fmla="*/ 2057965 w 2865747"/>
              <a:gd name="connsiteY22" fmla="*/ 3959459 h 4317677"/>
              <a:gd name="connsiteX23" fmla="*/ 2686638 w 2865747"/>
              <a:gd name="connsiteY23" fmla="*/ 3959459 h 4317677"/>
              <a:gd name="connsiteX24" fmla="*/ 2865747 w 2865747"/>
              <a:gd name="connsiteY24" fmla="*/ 3780350 h 4317677"/>
              <a:gd name="connsiteX25" fmla="*/ 2865747 w 2865747"/>
              <a:gd name="connsiteY25" fmla="*/ 3108118 h 4317677"/>
              <a:gd name="connsiteX26" fmla="*/ 2865747 w 2865747"/>
              <a:gd name="connsiteY26" fmla="*/ 2435887 h 4317677"/>
              <a:gd name="connsiteX27" fmla="*/ 2865747 w 2865747"/>
              <a:gd name="connsiteY27" fmla="*/ 1835680 h 4317677"/>
              <a:gd name="connsiteX28" fmla="*/ 2865747 w 2865747"/>
              <a:gd name="connsiteY28" fmla="*/ 1163448 h 4317677"/>
              <a:gd name="connsiteX29" fmla="*/ 2865747 w 2865747"/>
              <a:gd name="connsiteY29" fmla="*/ 179109 h 4317677"/>
              <a:gd name="connsiteX30" fmla="*/ 179109 w 2865747"/>
              <a:gd name="connsiteY30" fmla="*/ 716437 h 4317677"/>
              <a:gd name="connsiteX31" fmla="*/ 358218 w 2865747"/>
              <a:gd name="connsiteY31" fmla="*/ 537328 h 4317677"/>
              <a:gd name="connsiteX32" fmla="*/ 268663 w 2865747"/>
              <a:gd name="connsiteY32" fmla="*/ 447773 h 4317677"/>
              <a:gd name="connsiteX33" fmla="*/ 179108 w 2865747"/>
              <a:gd name="connsiteY33" fmla="*/ 537328 h 4317677"/>
              <a:gd name="connsiteX34" fmla="*/ 179109 w 2865747"/>
              <a:gd name="connsiteY34" fmla="*/ 716437 h 4317677"/>
              <a:gd name="connsiteX0" fmla="*/ 179109 w 2865747"/>
              <a:gd name="connsiteY0" fmla="*/ 716437 h 4317677"/>
              <a:gd name="connsiteX1" fmla="*/ 358218 w 2865747"/>
              <a:gd name="connsiteY1" fmla="*/ 537328 h 4317677"/>
              <a:gd name="connsiteX2" fmla="*/ 268663 w 2865747"/>
              <a:gd name="connsiteY2" fmla="*/ 447773 h 4317677"/>
              <a:gd name="connsiteX3" fmla="*/ 179108 w 2865747"/>
              <a:gd name="connsiteY3" fmla="*/ 537328 h 4317677"/>
              <a:gd name="connsiteX4" fmla="*/ 179109 w 2865747"/>
              <a:gd name="connsiteY4" fmla="*/ 716437 h 4317677"/>
              <a:gd name="connsiteX5" fmla="*/ 2686638 w 2865747"/>
              <a:gd name="connsiteY5" fmla="*/ 358218 h 4317677"/>
              <a:gd name="connsiteX6" fmla="*/ 2865747 w 2865747"/>
              <a:gd name="connsiteY6" fmla="*/ 179109 h 4317677"/>
              <a:gd name="connsiteX7" fmla="*/ 2686638 w 2865747"/>
              <a:gd name="connsiteY7" fmla="*/ 0 h 4317677"/>
              <a:gd name="connsiteX8" fmla="*/ 2507529 w 2865747"/>
              <a:gd name="connsiteY8" fmla="*/ 179109 h 4317677"/>
              <a:gd name="connsiteX9" fmla="*/ 2597084 w 2865747"/>
              <a:gd name="connsiteY9" fmla="*/ 268664 h 4317677"/>
              <a:gd name="connsiteX10" fmla="*/ 2686639 w 2865747"/>
              <a:gd name="connsiteY10" fmla="*/ 179109 h 4317677"/>
              <a:gd name="connsiteX11" fmla="*/ 2686638 w 2865747"/>
              <a:gd name="connsiteY11" fmla="*/ 358218 h 4317677"/>
              <a:gd name="connsiteX0" fmla="*/ 0 w 2865747"/>
              <a:gd name="connsiteY0" fmla="*/ 537328 h 4317677"/>
              <a:gd name="connsiteX1" fmla="*/ 179109 w 2865747"/>
              <a:gd name="connsiteY1" fmla="*/ 358219 h 4317677"/>
              <a:gd name="connsiteX2" fmla="*/ 714646 w 2865747"/>
              <a:gd name="connsiteY2" fmla="*/ 358219 h 4317677"/>
              <a:gd name="connsiteX3" fmla="*/ 1296751 w 2865747"/>
              <a:gd name="connsiteY3" fmla="*/ 358219 h 4317677"/>
              <a:gd name="connsiteX4" fmla="*/ 1809003 w 2865747"/>
              <a:gd name="connsiteY4" fmla="*/ 358218 h 4317677"/>
              <a:gd name="connsiteX5" fmla="*/ 2507529 w 2865747"/>
              <a:gd name="connsiteY5" fmla="*/ 358218 h 4317677"/>
              <a:gd name="connsiteX6" fmla="*/ 2507529 w 2865747"/>
              <a:gd name="connsiteY6" fmla="*/ 179109 h 4317677"/>
              <a:gd name="connsiteX7" fmla="*/ 2686638 w 2865747"/>
              <a:gd name="connsiteY7" fmla="*/ 0 h 4317677"/>
              <a:gd name="connsiteX8" fmla="*/ 2865747 w 2865747"/>
              <a:gd name="connsiteY8" fmla="*/ 179109 h 4317677"/>
              <a:gd name="connsiteX9" fmla="*/ 2865747 w 2865747"/>
              <a:gd name="connsiteY9" fmla="*/ 671278 h 4317677"/>
              <a:gd name="connsiteX10" fmla="*/ 2865747 w 2865747"/>
              <a:gd name="connsiteY10" fmla="*/ 1235473 h 4317677"/>
              <a:gd name="connsiteX11" fmla="*/ 2865747 w 2865747"/>
              <a:gd name="connsiteY11" fmla="*/ 1727642 h 4317677"/>
              <a:gd name="connsiteX12" fmla="*/ 2865747 w 2865747"/>
              <a:gd name="connsiteY12" fmla="*/ 2399874 h 4317677"/>
              <a:gd name="connsiteX13" fmla="*/ 2865747 w 2865747"/>
              <a:gd name="connsiteY13" fmla="*/ 2928056 h 4317677"/>
              <a:gd name="connsiteX14" fmla="*/ 2865747 w 2865747"/>
              <a:gd name="connsiteY14" fmla="*/ 3780349 h 4317677"/>
              <a:gd name="connsiteX15" fmla="*/ 2686638 w 2865747"/>
              <a:gd name="connsiteY15" fmla="*/ 3959458 h 4317677"/>
              <a:gd name="connsiteX16" fmla="*/ 2127817 w 2865747"/>
              <a:gd name="connsiteY16" fmla="*/ 3959458 h 4317677"/>
              <a:gd name="connsiteX17" fmla="*/ 1545712 w 2865747"/>
              <a:gd name="connsiteY17" fmla="*/ 3959458 h 4317677"/>
              <a:gd name="connsiteX18" fmla="*/ 940323 w 2865747"/>
              <a:gd name="connsiteY18" fmla="*/ 3959459 h 4317677"/>
              <a:gd name="connsiteX19" fmla="*/ 358218 w 2865747"/>
              <a:gd name="connsiteY19" fmla="*/ 3959459 h 4317677"/>
              <a:gd name="connsiteX20" fmla="*/ 358218 w 2865747"/>
              <a:gd name="connsiteY20" fmla="*/ 4138568 h 4317677"/>
              <a:gd name="connsiteX21" fmla="*/ 179109 w 2865747"/>
              <a:gd name="connsiteY21" fmla="*/ 4317677 h 4317677"/>
              <a:gd name="connsiteX22" fmla="*/ 0 w 2865747"/>
              <a:gd name="connsiteY22" fmla="*/ 4138568 h 4317677"/>
              <a:gd name="connsiteX23" fmla="*/ 0 w 2865747"/>
              <a:gd name="connsiteY23" fmla="*/ 3502349 h 4317677"/>
              <a:gd name="connsiteX24" fmla="*/ 0 w 2865747"/>
              <a:gd name="connsiteY24" fmla="*/ 2830117 h 4317677"/>
              <a:gd name="connsiteX25" fmla="*/ 0 w 2865747"/>
              <a:gd name="connsiteY25" fmla="*/ 2301936 h 4317677"/>
              <a:gd name="connsiteX26" fmla="*/ 0 w 2865747"/>
              <a:gd name="connsiteY26" fmla="*/ 1809766 h 4317677"/>
              <a:gd name="connsiteX27" fmla="*/ 0 w 2865747"/>
              <a:gd name="connsiteY27" fmla="*/ 1245572 h 4317677"/>
              <a:gd name="connsiteX28" fmla="*/ 0 w 2865747"/>
              <a:gd name="connsiteY28" fmla="*/ 537328 h 4317677"/>
              <a:gd name="connsiteX29" fmla="*/ 2507529 w 2865747"/>
              <a:gd name="connsiteY29" fmla="*/ 358218 h 4317677"/>
              <a:gd name="connsiteX30" fmla="*/ 2686638 w 2865747"/>
              <a:gd name="connsiteY30" fmla="*/ 358218 h 4317677"/>
              <a:gd name="connsiteX31" fmla="*/ 2865747 w 2865747"/>
              <a:gd name="connsiteY31" fmla="*/ 179109 h 4317677"/>
              <a:gd name="connsiteX32" fmla="*/ 2686638 w 2865747"/>
              <a:gd name="connsiteY32" fmla="*/ 358218 h 4317677"/>
              <a:gd name="connsiteX33" fmla="*/ 2686638 w 2865747"/>
              <a:gd name="connsiteY33" fmla="*/ 179109 h 4317677"/>
              <a:gd name="connsiteX34" fmla="*/ 2597083 w 2865747"/>
              <a:gd name="connsiteY34" fmla="*/ 268664 h 4317677"/>
              <a:gd name="connsiteX35" fmla="*/ 2507528 w 2865747"/>
              <a:gd name="connsiteY35" fmla="*/ 179109 h 4317677"/>
              <a:gd name="connsiteX36" fmla="*/ 179109 w 2865747"/>
              <a:gd name="connsiteY36" fmla="*/ 716437 h 4317677"/>
              <a:gd name="connsiteX37" fmla="*/ 179109 w 2865747"/>
              <a:gd name="connsiteY37" fmla="*/ 537328 h 4317677"/>
              <a:gd name="connsiteX38" fmla="*/ 268664 w 2865747"/>
              <a:gd name="connsiteY38" fmla="*/ 447773 h 4317677"/>
              <a:gd name="connsiteX39" fmla="*/ 358219 w 2865747"/>
              <a:gd name="connsiteY39" fmla="*/ 537328 h 4317677"/>
              <a:gd name="connsiteX40" fmla="*/ 179110 w 2865747"/>
              <a:gd name="connsiteY40" fmla="*/ 716437 h 4317677"/>
              <a:gd name="connsiteX41" fmla="*/ 1 w 2865747"/>
              <a:gd name="connsiteY41" fmla="*/ 537328 h 4317677"/>
              <a:gd name="connsiteX42" fmla="*/ 358218 w 2865747"/>
              <a:gd name="connsiteY42" fmla="*/ 537328 h 4317677"/>
              <a:gd name="connsiteX43" fmla="*/ 358218 w 2865747"/>
              <a:gd name="connsiteY43" fmla="*/ 1153312 h 4317677"/>
              <a:gd name="connsiteX44" fmla="*/ 358218 w 2865747"/>
              <a:gd name="connsiteY44" fmla="*/ 1769295 h 4317677"/>
              <a:gd name="connsiteX45" fmla="*/ 358218 w 2865747"/>
              <a:gd name="connsiteY45" fmla="*/ 2487943 h 4317677"/>
              <a:gd name="connsiteX46" fmla="*/ 358218 w 2865747"/>
              <a:gd name="connsiteY46" fmla="*/ 3138148 h 4317677"/>
              <a:gd name="connsiteX47" fmla="*/ 358218 w 2865747"/>
              <a:gd name="connsiteY47" fmla="*/ 3959459 h 431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5747" h="4317677" stroke="0" extrusionOk="0">
                <a:moveTo>
                  <a:pt x="2865747" y="179109"/>
                </a:moveTo>
                <a:cubicBezTo>
                  <a:pt x="2849060" y="267344"/>
                  <a:pt x="2787047" y="337109"/>
                  <a:pt x="2686638" y="358218"/>
                </a:cubicBezTo>
                <a:cubicBezTo>
                  <a:pt x="2694189" y="269110"/>
                  <a:pt x="2682891" y="217444"/>
                  <a:pt x="2686638" y="179109"/>
                </a:cubicBezTo>
                <a:cubicBezTo>
                  <a:pt x="2684972" y="226523"/>
                  <a:pt x="2656116" y="271258"/>
                  <a:pt x="2597083" y="268664"/>
                </a:cubicBezTo>
                <a:cubicBezTo>
                  <a:pt x="2546241" y="266490"/>
                  <a:pt x="2500907" y="220256"/>
                  <a:pt x="2507528" y="179109"/>
                </a:cubicBezTo>
                <a:cubicBezTo>
                  <a:pt x="2505625" y="230943"/>
                  <a:pt x="2514459" y="302217"/>
                  <a:pt x="2507529" y="358218"/>
                </a:cubicBezTo>
                <a:cubicBezTo>
                  <a:pt x="2331471" y="362696"/>
                  <a:pt x="2123067" y="355203"/>
                  <a:pt x="1878856" y="358218"/>
                </a:cubicBezTo>
                <a:cubicBezTo>
                  <a:pt x="1634645" y="361233"/>
                  <a:pt x="1551052" y="360949"/>
                  <a:pt x="1320035" y="358218"/>
                </a:cubicBezTo>
                <a:cubicBezTo>
                  <a:pt x="1089018" y="355487"/>
                  <a:pt x="907261" y="362120"/>
                  <a:pt x="761214" y="358218"/>
                </a:cubicBezTo>
                <a:cubicBezTo>
                  <a:pt x="615167" y="354316"/>
                  <a:pt x="364687" y="341264"/>
                  <a:pt x="179109" y="358218"/>
                </a:cubicBezTo>
                <a:cubicBezTo>
                  <a:pt x="79006" y="367430"/>
                  <a:pt x="6954" y="442156"/>
                  <a:pt x="0" y="537327"/>
                </a:cubicBezTo>
                <a:cubicBezTo>
                  <a:pt x="-3087" y="694636"/>
                  <a:pt x="-9253" y="974209"/>
                  <a:pt x="0" y="1209559"/>
                </a:cubicBezTo>
                <a:cubicBezTo>
                  <a:pt x="9253" y="1444909"/>
                  <a:pt x="-15326" y="1592012"/>
                  <a:pt x="0" y="1773753"/>
                </a:cubicBezTo>
                <a:cubicBezTo>
                  <a:pt x="15326" y="1955494"/>
                  <a:pt x="-26291" y="2224608"/>
                  <a:pt x="0" y="2337947"/>
                </a:cubicBezTo>
                <a:cubicBezTo>
                  <a:pt x="26291" y="2451286"/>
                  <a:pt x="-854" y="2722845"/>
                  <a:pt x="0" y="2830117"/>
                </a:cubicBezTo>
                <a:cubicBezTo>
                  <a:pt x="854" y="2937389"/>
                  <a:pt x="-23699" y="3303458"/>
                  <a:pt x="0" y="3430324"/>
                </a:cubicBezTo>
                <a:cubicBezTo>
                  <a:pt x="23699" y="3557190"/>
                  <a:pt x="17671" y="3853776"/>
                  <a:pt x="0" y="4138568"/>
                </a:cubicBezTo>
                <a:cubicBezTo>
                  <a:pt x="6170" y="4234393"/>
                  <a:pt x="83351" y="4317174"/>
                  <a:pt x="179109" y="4317677"/>
                </a:cubicBezTo>
                <a:cubicBezTo>
                  <a:pt x="259078" y="4309083"/>
                  <a:pt x="356453" y="4235980"/>
                  <a:pt x="358218" y="4138568"/>
                </a:cubicBezTo>
                <a:cubicBezTo>
                  <a:pt x="351655" y="4099181"/>
                  <a:pt x="358530" y="4044283"/>
                  <a:pt x="358218" y="3959459"/>
                </a:cubicBezTo>
                <a:cubicBezTo>
                  <a:pt x="545451" y="3946017"/>
                  <a:pt x="703501" y="3949770"/>
                  <a:pt x="940323" y="3959459"/>
                </a:cubicBezTo>
                <a:cubicBezTo>
                  <a:pt x="1177146" y="3969148"/>
                  <a:pt x="1243343" y="3947981"/>
                  <a:pt x="1545712" y="3959459"/>
                </a:cubicBezTo>
                <a:cubicBezTo>
                  <a:pt x="1848081" y="3970937"/>
                  <a:pt x="1840872" y="3984405"/>
                  <a:pt x="2057965" y="3959459"/>
                </a:cubicBezTo>
                <a:cubicBezTo>
                  <a:pt x="2275058" y="3934513"/>
                  <a:pt x="2440335" y="3958594"/>
                  <a:pt x="2686638" y="3959459"/>
                </a:cubicBezTo>
                <a:cubicBezTo>
                  <a:pt x="2794526" y="3967356"/>
                  <a:pt x="2874858" y="3859906"/>
                  <a:pt x="2865747" y="3780350"/>
                </a:cubicBezTo>
                <a:cubicBezTo>
                  <a:pt x="2884348" y="3558685"/>
                  <a:pt x="2881776" y="3341655"/>
                  <a:pt x="2865747" y="3108118"/>
                </a:cubicBezTo>
                <a:cubicBezTo>
                  <a:pt x="2849718" y="2874581"/>
                  <a:pt x="2877487" y="2762849"/>
                  <a:pt x="2865747" y="2435887"/>
                </a:cubicBezTo>
                <a:cubicBezTo>
                  <a:pt x="2854007" y="2108925"/>
                  <a:pt x="2864650" y="2123694"/>
                  <a:pt x="2865747" y="1835680"/>
                </a:cubicBezTo>
                <a:cubicBezTo>
                  <a:pt x="2866844" y="1547666"/>
                  <a:pt x="2886952" y="1394354"/>
                  <a:pt x="2865747" y="1163448"/>
                </a:cubicBezTo>
                <a:cubicBezTo>
                  <a:pt x="2844542" y="932542"/>
                  <a:pt x="2853724" y="438813"/>
                  <a:pt x="2865747" y="179109"/>
                </a:cubicBezTo>
                <a:close/>
                <a:moveTo>
                  <a:pt x="179109" y="716437"/>
                </a:moveTo>
                <a:cubicBezTo>
                  <a:pt x="292145" y="711658"/>
                  <a:pt x="359829" y="638520"/>
                  <a:pt x="358218" y="537328"/>
                </a:cubicBezTo>
                <a:cubicBezTo>
                  <a:pt x="360855" y="494585"/>
                  <a:pt x="316796" y="445171"/>
                  <a:pt x="268663" y="447773"/>
                </a:cubicBezTo>
                <a:cubicBezTo>
                  <a:pt x="215940" y="450538"/>
                  <a:pt x="180437" y="480130"/>
                  <a:pt x="179108" y="537328"/>
                </a:cubicBezTo>
                <a:cubicBezTo>
                  <a:pt x="175614" y="594911"/>
                  <a:pt x="171939" y="656285"/>
                  <a:pt x="179109" y="716437"/>
                </a:cubicBezTo>
                <a:close/>
              </a:path>
              <a:path w="2865747" h="4317677" fill="darkenLess" stroke="0" extrusionOk="0">
                <a:moveTo>
                  <a:pt x="179109" y="716437"/>
                </a:moveTo>
                <a:cubicBezTo>
                  <a:pt x="271745" y="704576"/>
                  <a:pt x="378926" y="649116"/>
                  <a:pt x="358218" y="537328"/>
                </a:cubicBezTo>
                <a:cubicBezTo>
                  <a:pt x="364115" y="479594"/>
                  <a:pt x="307884" y="446757"/>
                  <a:pt x="268663" y="447773"/>
                </a:cubicBezTo>
                <a:cubicBezTo>
                  <a:pt x="221243" y="454063"/>
                  <a:pt x="188113" y="484231"/>
                  <a:pt x="179108" y="537328"/>
                </a:cubicBezTo>
                <a:cubicBezTo>
                  <a:pt x="190115" y="594903"/>
                  <a:pt x="178264" y="654672"/>
                  <a:pt x="179109" y="716437"/>
                </a:cubicBezTo>
                <a:close/>
                <a:moveTo>
                  <a:pt x="2686638" y="358218"/>
                </a:moveTo>
                <a:cubicBezTo>
                  <a:pt x="2794232" y="348280"/>
                  <a:pt x="2876022" y="267621"/>
                  <a:pt x="2865747" y="179109"/>
                </a:cubicBezTo>
                <a:cubicBezTo>
                  <a:pt x="2857537" y="101490"/>
                  <a:pt x="2788383" y="-18924"/>
                  <a:pt x="2686638" y="0"/>
                </a:cubicBezTo>
                <a:cubicBezTo>
                  <a:pt x="2565772" y="6909"/>
                  <a:pt x="2489874" y="67415"/>
                  <a:pt x="2507529" y="179109"/>
                </a:cubicBezTo>
                <a:cubicBezTo>
                  <a:pt x="2510751" y="235056"/>
                  <a:pt x="2546978" y="275630"/>
                  <a:pt x="2597084" y="268664"/>
                </a:cubicBezTo>
                <a:cubicBezTo>
                  <a:pt x="2643387" y="266576"/>
                  <a:pt x="2688105" y="235385"/>
                  <a:pt x="2686639" y="179109"/>
                </a:cubicBezTo>
                <a:cubicBezTo>
                  <a:pt x="2679254" y="241480"/>
                  <a:pt x="2688414" y="302411"/>
                  <a:pt x="2686638" y="358218"/>
                </a:cubicBezTo>
                <a:close/>
              </a:path>
              <a:path w="2865747" h="4317677" fill="none" extrusionOk="0">
                <a:moveTo>
                  <a:pt x="0" y="537328"/>
                </a:moveTo>
                <a:cubicBezTo>
                  <a:pt x="-12242" y="428835"/>
                  <a:pt x="63107" y="366535"/>
                  <a:pt x="179109" y="358219"/>
                </a:cubicBezTo>
                <a:cubicBezTo>
                  <a:pt x="320125" y="374691"/>
                  <a:pt x="604751" y="378500"/>
                  <a:pt x="714646" y="358219"/>
                </a:cubicBezTo>
                <a:cubicBezTo>
                  <a:pt x="824541" y="337938"/>
                  <a:pt x="1028259" y="346392"/>
                  <a:pt x="1296751" y="358219"/>
                </a:cubicBezTo>
                <a:cubicBezTo>
                  <a:pt x="1565243" y="370046"/>
                  <a:pt x="1609100" y="347289"/>
                  <a:pt x="1809003" y="358218"/>
                </a:cubicBezTo>
                <a:cubicBezTo>
                  <a:pt x="2008906" y="369147"/>
                  <a:pt x="2333440" y="333479"/>
                  <a:pt x="2507529" y="358218"/>
                </a:cubicBezTo>
                <a:cubicBezTo>
                  <a:pt x="2501603" y="296588"/>
                  <a:pt x="2509714" y="242857"/>
                  <a:pt x="2507529" y="179109"/>
                </a:cubicBezTo>
                <a:cubicBezTo>
                  <a:pt x="2512104" y="92305"/>
                  <a:pt x="2574943" y="-158"/>
                  <a:pt x="2686638" y="0"/>
                </a:cubicBezTo>
                <a:cubicBezTo>
                  <a:pt x="2790850" y="8037"/>
                  <a:pt x="2875634" y="98255"/>
                  <a:pt x="2865747" y="179109"/>
                </a:cubicBezTo>
                <a:cubicBezTo>
                  <a:pt x="2876042" y="290711"/>
                  <a:pt x="2872253" y="471376"/>
                  <a:pt x="2865747" y="671278"/>
                </a:cubicBezTo>
                <a:cubicBezTo>
                  <a:pt x="2859241" y="871180"/>
                  <a:pt x="2867266" y="1102316"/>
                  <a:pt x="2865747" y="1235473"/>
                </a:cubicBezTo>
                <a:cubicBezTo>
                  <a:pt x="2864228" y="1368631"/>
                  <a:pt x="2845980" y="1533042"/>
                  <a:pt x="2865747" y="1727642"/>
                </a:cubicBezTo>
                <a:cubicBezTo>
                  <a:pt x="2885514" y="1922242"/>
                  <a:pt x="2880303" y="2125632"/>
                  <a:pt x="2865747" y="2399874"/>
                </a:cubicBezTo>
                <a:cubicBezTo>
                  <a:pt x="2851191" y="2674116"/>
                  <a:pt x="2876034" y="2753279"/>
                  <a:pt x="2865747" y="2928056"/>
                </a:cubicBezTo>
                <a:cubicBezTo>
                  <a:pt x="2855460" y="3102833"/>
                  <a:pt x="2900354" y="3477376"/>
                  <a:pt x="2865747" y="3780349"/>
                </a:cubicBezTo>
                <a:cubicBezTo>
                  <a:pt x="2872940" y="3868196"/>
                  <a:pt x="2777515" y="3969695"/>
                  <a:pt x="2686638" y="3959458"/>
                </a:cubicBezTo>
                <a:cubicBezTo>
                  <a:pt x="2450525" y="3971123"/>
                  <a:pt x="2287517" y="3934010"/>
                  <a:pt x="2127817" y="3959458"/>
                </a:cubicBezTo>
                <a:cubicBezTo>
                  <a:pt x="1968117" y="3984906"/>
                  <a:pt x="1789676" y="3969524"/>
                  <a:pt x="1545712" y="3959458"/>
                </a:cubicBezTo>
                <a:cubicBezTo>
                  <a:pt x="1301748" y="3949393"/>
                  <a:pt x="1116963" y="3967570"/>
                  <a:pt x="940323" y="3959459"/>
                </a:cubicBezTo>
                <a:cubicBezTo>
                  <a:pt x="763683" y="3951348"/>
                  <a:pt x="512581" y="3965259"/>
                  <a:pt x="358218" y="3959459"/>
                </a:cubicBezTo>
                <a:cubicBezTo>
                  <a:pt x="359179" y="4006915"/>
                  <a:pt x="354325" y="4087821"/>
                  <a:pt x="358218" y="4138568"/>
                </a:cubicBezTo>
                <a:cubicBezTo>
                  <a:pt x="371359" y="4236874"/>
                  <a:pt x="271484" y="4315489"/>
                  <a:pt x="179109" y="4317677"/>
                </a:cubicBezTo>
                <a:cubicBezTo>
                  <a:pt x="77552" y="4318816"/>
                  <a:pt x="-9136" y="4229464"/>
                  <a:pt x="0" y="4138568"/>
                </a:cubicBezTo>
                <a:cubicBezTo>
                  <a:pt x="14664" y="3933522"/>
                  <a:pt x="-16820" y="3772357"/>
                  <a:pt x="0" y="3502349"/>
                </a:cubicBezTo>
                <a:cubicBezTo>
                  <a:pt x="16820" y="3232341"/>
                  <a:pt x="-10868" y="3081000"/>
                  <a:pt x="0" y="2830117"/>
                </a:cubicBezTo>
                <a:cubicBezTo>
                  <a:pt x="10868" y="2579234"/>
                  <a:pt x="6218" y="2477118"/>
                  <a:pt x="0" y="2301936"/>
                </a:cubicBezTo>
                <a:cubicBezTo>
                  <a:pt x="-6218" y="2126754"/>
                  <a:pt x="-11744" y="1944996"/>
                  <a:pt x="0" y="1809766"/>
                </a:cubicBezTo>
                <a:cubicBezTo>
                  <a:pt x="11744" y="1674536"/>
                  <a:pt x="-24462" y="1406036"/>
                  <a:pt x="0" y="1245572"/>
                </a:cubicBezTo>
                <a:cubicBezTo>
                  <a:pt x="24462" y="1085108"/>
                  <a:pt x="15597" y="829192"/>
                  <a:pt x="0" y="537328"/>
                </a:cubicBezTo>
                <a:close/>
                <a:moveTo>
                  <a:pt x="2507529" y="358218"/>
                </a:moveTo>
                <a:cubicBezTo>
                  <a:pt x="2544793" y="358382"/>
                  <a:pt x="2607183" y="358358"/>
                  <a:pt x="2686638" y="358218"/>
                </a:cubicBezTo>
                <a:cubicBezTo>
                  <a:pt x="2773350" y="368481"/>
                  <a:pt x="2879788" y="271037"/>
                  <a:pt x="2865747" y="179109"/>
                </a:cubicBezTo>
                <a:moveTo>
                  <a:pt x="2686638" y="358218"/>
                </a:moveTo>
                <a:cubicBezTo>
                  <a:pt x="2683333" y="307076"/>
                  <a:pt x="2680294" y="238745"/>
                  <a:pt x="2686638" y="179109"/>
                </a:cubicBezTo>
                <a:cubicBezTo>
                  <a:pt x="2692162" y="228038"/>
                  <a:pt x="2646046" y="261282"/>
                  <a:pt x="2597083" y="268664"/>
                </a:cubicBezTo>
                <a:cubicBezTo>
                  <a:pt x="2538384" y="273765"/>
                  <a:pt x="2510780" y="235540"/>
                  <a:pt x="2507528" y="179109"/>
                </a:cubicBezTo>
                <a:moveTo>
                  <a:pt x="179109" y="716437"/>
                </a:moveTo>
                <a:cubicBezTo>
                  <a:pt x="178031" y="656198"/>
                  <a:pt x="173685" y="614171"/>
                  <a:pt x="179109" y="537328"/>
                </a:cubicBezTo>
                <a:cubicBezTo>
                  <a:pt x="175082" y="481594"/>
                  <a:pt x="217020" y="446826"/>
                  <a:pt x="268664" y="447773"/>
                </a:cubicBezTo>
                <a:cubicBezTo>
                  <a:pt x="308742" y="443237"/>
                  <a:pt x="355327" y="482845"/>
                  <a:pt x="358219" y="537328"/>
                </a:cubicBezTo>
                <a:cubicBezTo>
                  <a:pt x="356571" y="634294"/>
                  <a:pt x="270305" y="697424"/>
                  <a:pt x="179110" y="716437"/>
                </a:cubicBezTo>
                <a:cubicBezTo>
                  <a:pt x="90367" y="721262"/>
                  <a:pt x="-2655" y="620219"/>
                  <a:pt x="1" y="537328"/>
                </a:cubicBezTo>
                <a:moveTo>
                  <a:pt x="358218" y="537328"/>
                </a:moveTo>
                <a:cubicBezTo>
                  <a:pt x="327707" y="680540"/>
                  <a:pt x="350905" y="947463"/>
                  <a:pt x="358218" y="1153312"/>
                </a:cubicBezTo>
                <a:cubicBezTo>
                  <a:pt x="365531" y="1359161"/>
                  <a:pt x="333940" y="1566966"/>
                  <a:pt x="358218" y="1769295"/>
                </a:cubicBezTo>
                <a:cubicBezTo>
                  <a:pt x="382496" y="1971624"/>
                  <a:pt x="339893" y="2306974"/>
                  <a:pt x="358218" y="2487943"/>
                </a:cubicBezTo>
                <a:cubicBezTo>
                  <a:pt x="376543" y="2668912"/>
                  <a:pt x="355552" y="2973525"/>
                  <a:pt x="358218" y="3138148"/>
                </a:cubicBezTo>
                <a:cubicBezTo>
                  <a:pt x="360884" y="3302771"/>
                  <a:pt x="378438" y="3772118"/>
                  <a:pt x="358218" y="3959459"/>
                </a:cubicBezTo>
              </a:path>
              <a:path w="2865747" h="4317677" fill="none" stroke="0" extrusionOk="0">
                <a:moveTo>
                  <a:pt x="0" y="537328"/>
                </a:moveTo>
                <a:cubicBezTo>
                  <a:pt x="5987" y="439628"/>
                  <a:pt x="81221" y="371360"/>
                  <a:pt x="179109" y="358219"/>
                </a:cubicBezTo>
                <a:cubicBezTo>
                  <a:pt x="332697" y="340265"/>
                  <a:pt x="451120" y="345869"/>
                  <a:pt x="691361" y="358219"/>
                </a:cubicBezTo>
                <a:cubicBezTo>
                  <a:pt x="931602" y="370569"/>
                  <a:pt x="1103516" y="374972"/>
                  <a:pt x="1250182" y="358219"/>
                </a:cubicBezTo>
                <a:cubicBezTo>
                  <a:pt x="1396848" y="341465"/>
                  <a:pt x="1708433" y="336036"/>
                  <a:pt x="1832287" y="358218"/>
                </a:cubicBezTo>
                <a:cubicBezTo>
                  <a:pt x="1956141" y="380400"/>
                  <a:pt x="2268400" y="357746"/>
                  <a:pt x="2507529" y="358218"/>
                </a:cubicBezTo>
                <a:cubicBezTo>
                  <a:pt x="2514105" y="281237"/>
                  <a:pt x="2513155" y="230991"/>
                  <a:pt x="2507529" y="179109"/>
                </a:cubicBezTo>
                <a:cubicBezTo>
                  <a:pt x="2513268" y="90661"/>
                  <a:pt x="2601502" y="-11955"/>
                  <a:pt x="2686638" y="0"/>
                </a:cubicBezTo>
                <a:cubicBezTo>
                  <a:pt x="2787423" y="-3889"/>
                  <a:pt x="2868309" y="80276"/>
                  <a:pt x="2865747" y="179109"/>
                </a:cubicBezTo>
                <a:cubicBezTo>
                  <a:pt x="2881285" y="454575"/>
                  <a:pt x="2845708" y="471321"/>
                  <a:pt x="2865747" y="743303"/>
                </a:cubicBezTo>
                <a:cubicBezTo>
                  <a:pt x="2885786" y="1015285"/>
                  <a:pt x="2847578" y="1184356"/>
                  <a:pt x="2865747" y="1379522"/>
                </a:cubicBezTo>
                <a:cubicBezTo>
                  <a:pt x="2883916" y="1574688"/>
                  <a:pt x="2854852" y="1660344"/>
                  <a:pt x="2865747" y="1871692"/>
                </a:cubicBezTo>
                <a:cubicBezTo>
                  <a:pt x="2876643" y="2083040"/>
                  <a:pt x="2861353" y="2246700"/>
                  <a:pt x="2865747" y="2435886"/>
                </a:cubicBezTo>
                <a:cubicBezTo>
                  <a:pt x="2870141" y="2625072"/>
                  <a:pt x="2868073" y="2905659"/>
                  <a:pt x="2865747" y="3072105"/>
                </a:cubicBezTo>
                <a:cubicBezTo>
                  <a:pt x="2863421" y="3238551"/>
                  <a:pt x="2853229" y="3538114"/>
                  <a:pt x="2865747" y="3780349"/>
                </a:cubicBezTo>
                <a:cubicBezTo>
                  <a:pt x="2875100" y="3885899"/>
                  <a:pt x="2793018" y="3976684"/>
                  <a:pt x="2686638" y="3959458"/>
                </a:cubicBezTo>
                <a:cubicBezTo>
                  <a:pt x="2503580" y="3971158"/>
                  <a:pt x="2285818" y="3954820"/>
                  <a:pt x="2127817" y="3959458"/>
                </a:cubicBezTo>
                <a:cubicBezTo>
                  <a:pt x="1969816" y="3964096"/>
                  <a:pt x="1756673" y="3955447"/>
                  <a:pt x="1615565" y="3959458"/>
                </a:cubicBezTo>
                <a:cubicBezTo>
                  <a:pt x="1474457" y="3963469"/>
                  <a:pt x="1192570" y="3975801"/>
                  <a:pt x="986891" y="3959459"/>
                </a:cubicBezTo>
                <a:cubicBezTo>
                  <a:pt x="781212" y="3943117"/>
                  <a:pt x="564600" y="3980417"/>
                  <a:pt x="358218" y="3959459"/>
                </a:cubicBezTo>
                <a:cubicBezTo>
                  <a:pt x="361485" y="4022683"/>
                  <a:pt x="367169" y="4057402"/>
                  <a:pt x="358218" y="4138568"/>
                </a:cubicBezTo>
                <a:cubicBezTo>
                  <a:pt x="372131" y="4237935"/>
                  <a:pt x="294040" y="4302416"/>
                  <a:pt x="179109" y="4317677"/>
                </a:cubicBezTo>
                <a:cubicBezTo>
                  <a:pt x="82230" y="4320595"/>
                  <a:pt x="3257" y="4237059"/>
                  <a:pt x="0" y="4138568"/>
                </a:cubicBezTo>
                <a:cubicBezTo>
                  <a:pt x="4777" y="3934811"/>
                  <a:pt x="-19346" y="3768334"/>
                  <a:pt x="0" y="3538361"/>
                </a:cubicBezTo>
                <a:cubicBezTo>
                  <a:pt x="19346" y="3308388"/>
                  <a:pt x="-21422" y="3220857"/>
                  <a:pt x="0" y="3046192"/>
                </a:cubicBezTo>
                <a:cubicBezTo>
                  <a:pt x="21422" y="2871527"/>
                  <a:pt x="-10145" y="2692004"/>
                  <a:pt x="0" y="2481998"/>
                </a:cubicBezTo>
                <a:cubicBezTo>
                  <a:pt x="10145" y="2271992"/>
                  <a:pt x="-24734" y="2187636"/>
                  <a:pt x="0" y="1917803"/>
                </a:cubicBezTo>
                <a:cubicBezTo>
                  <a:pt x="24734" y="1647970"/>
                  <a:pt x="13857" y="1615274"/>
                  <a:pt x="0" y="1389621"/>
                </a:cubicBezTo>
                <a:cubicBezTo>
                  <a:pt x="-13857" y="1163968"/>
                  <a:pt x="-33944" y="788461"/>
                  <a:pt x="0" y="537328"/>
                </a:cubicBezTo>
                <a:close/>
                <a:moveTo>
                  <a:pt x="2507529" y="358218"/>
                </a:moveTo>
                <a:cubicBezTo>
                  <a:pt x="2556727" y="357452"/>
                  <a:pt x="2622660" y="359141"/>
                  <a:pt x="2686638" y="358218"/>
                </a:cubicBezTo>
                <a:cubicBezTo>
                  <a:pt x="2802515" y="349201"/>
                  <a:pt x="2864401" y="281592"/>
                  <a:pt x="2865747" y="179109"/>
                </a:cubicBezTo>
                <a:moveTo>
                  <a:pt x="2686638" y="358218"/>
                </a:moveTo>
                <a:cubicBezTo>
                  <a:pt x="2683625" y="297365"/>
                  <a:pt x="2680764" y="251775"/>
                  <a:pt x="2686638" y="179109"/>
                </a:cubicBezTo>
                <a:cubicBezTo>
                  <a:pt x="2687467" y="224341"/>
                  <a:pt x="2647197" y="260795"/>
                  <a:pt x="2597083" y="268664"/>
                </a:cubicBezTo>
                <a:cubicBezTo>
                  <a:pt x="2548281" y="269833"/>
                  <a:pt x="2505413" y="218177"/>
                  <a:pt x="2507528" y="179109"/>
                </a:cubicBezTo>
                <a:moveTo>
                  <a:pt x="179109" y="716437"/>
                </a:moveTo>
                <a:cubicBezTo>
                  <a:pt x="186731" y="672126"/>
                  <a:pt x="180236" y="585454"/>
                  <a:pt x="179109" y="537328"/>
                </a:cubicBezTo>
                <a:cubicBezTo>
                  <a:pt x="186716" y="483754"/>
                  <a:pt x="208640" y="453252"/>
                  <a:pt x="268664" y="447773"/>
                </a:cubicBezTo>
                <a:cubicBezTo>
                  <a:pt x="315955" y="452386"/>
                  <a:pt x="359557" y="486641"/>
                  <a:pt x="358219" y="537328"/>
                </a:cubicBezTo>
                <a:cubicBezTo>
                  <a:pt x="355440" y="636646"/>
                  <a:pt x="272498" y="717353"/>
                  <a:pt x="179110" y="716437"/>
                </a:cubicBezTo>
                <a:cubicBezTo>
                  <a:pt x="74556" y="704912"/>
                  <a:pt x="-15939" y="640474"/>
                  <a:pt x="1" y="537328"/>
                </a:cubicBezTo>
                <a:moveTo>
                  <a:pt x="358218" y="537328"/>
                </a:moveTo>
                <a:cubicBezTo>
                  <a:pt x="379271" y="799030"/>
                  <a:pt x="371477" y="1027509"/>
                  <a:pt x="358218" y="1153312"/>
                </a:cubicBezTo>
                <a:cubicBezTo>
                  <a:pt x="344959" y="1279115"/>
                  <a:pt x="331697" y="1617549"/>
                  <a:pt x="358218" y="1837738"/>
                </a:cubicBezTo>
                <a:cubicBezTo>
                  <a:pt x="384739" y="2057927"/>
                  <a:pt x="344618" y="2319863"/>
                  <a:pt x="358218" y="2590607"/>
                </a:cubicBezTo>
                <a:cubicBezTo>
                  <a:pt x="371818" y="2861351"/>
                  <a:pt x="328996" y="2961215"/>
                  <a:pt x="358218" y="3206590"/>
                </a:cubicBezTo>
                <a:cubicBezTo>
                  <a:pt x="387440" y="3451965"/>
                  <a:pt x="335627" y="3749562"/>
                  <a:pt x="358218" y="3959459"/>
                </a:cubicBezTo>
              </a:path>
            </a:pathLst>
          </a:custGeom>
          <a:blipFill dpi="0" rotWithShape="1">
            <a:blip r:embed="rId2">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smtClean="0">
                <a:solidFill>
                  <a:schemeClr val="tx1"/>
                </a:solidFill>
                <a:effectLst/>
              </a:rPr>
              <a:t>    Slika </a:t>
            </a:r>
            <a:r>
              <a:rPr lang="hr-HR" sz="2400" b="1" i="0" dirty="0">
                <a:solidFill>
                  <a:schemeClr val="tx1"/>
                </a:solidFill>
                <a:effectLst/>
              </a:rPr>
              <a:t>Pabla Picassa </a:t>
            </a:r>
            <a:r>
              <a:rPr lang="hr-HR" sz="2400" b="1" i="1" dirty="0" err="1">
                <a:solidFill>
                  <a:schemeClr val="tx1"/>
                </a:solidFill>
                <a:effectLst/>
              </a:rPr>
              <a:t>Guernica</a:t>
            </a:r>
            <a:r>
              <a:rPr lang="hr-HR" sz="2400" b="1" i="0" dirty="0">
                <a:solidFill>
                  <a:schemeClr val="tx1"/>
                </a:solidFill>
                <a:effectLst/>
              </a:rPr>
              <a:t> iz </a:t>
            </a:r>
            <a:endParaRPr lang="hr-HR" sz="2400" b="1" i="0" dirty="0" smtClean="0">
              <a:solidFill>
                <a:schemeClr val="tx1"/>
              </a:solidFill>
              <a:effectLst/>
            </a:endParaRPr>
          </a:p>
          <a:p>
            <a:pPr algn="ctr"/>
            <a:r>
              <a:rPr lang="hr-HR" sz="2400" b="1" i="0" dirty="0" smtClean="0">
                <a:solidFill>
                  <a:schemeClr val="tx1"/>
                </a:solidFill>
                <a:effectLst/>
              </a:rPr>
              <a:t>1937</a:t>
            </a:r>
            <a:r>
              <a:rPr lang="hr-HR" sz="2400" b="1" i="0" dirty="0">
                <a:solidFill>
                  <a:schemeClr val="tx1"/>
                </a:solidFill>
                <a:effectLst/>
              </a:rPr>
              <a:t>. godine. Inspirirana je događajem iz Španjolskog građanskog rata.</a:t>
            </a:r>
            <a:endParaRPr lang="hr-HR" sz="2400" b="1" dirty="0">
              <a:solidFill>
                <a:schemeClr val="tx1"/>
              </a:solidFill>
              <a:effectLst/>
            </a:endParaRPr>
          </a:p>
        </p:txBody>
      </p:sp>
      <p:pic>
        <p:nvPicPr>
          <p:cNvPr id="5124" name="Picture 4" descr="Pablo Picasso's Guernica – Galerie Michael">
            <a:extLst>
              <a:ext uri="{FF2B5EF4-FFF2-40B4-BE49-F238E27FC236}">
                <a16:creationId xmlns:a16="http://schemas.microsoft.com/office/drawing/2014/main" xmlns="" id="{C44E38F5-F2A4-4ED9-978B-B3134800901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2762" y="1367077"/>
            <a:ext cx="8457349" cy="4750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08269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vitak: vodoravno 3">
            <a:extLst>
              <a:ext uri="{FF2B5EF4-FFF2-40B4-BE49-F238E27FC236}">
                <a16:creationId xmlns:a16="http://schemas.microsoft.com/office/drawing/2014/main" xmlns="" id="{0604B751-F25D-4F21-B4B3-78644967F0D3}"/>
              </a:ext>
            </a:extLst>
          </p:cNvPr>
          <p:cNvSpPr/>
          <p:nvPr/>
        </p:nvSpPr>
        <p:spPr>
          <a:xfrm>
            <a:off x="4298623" y="1668544"/>
            <a:ext cx="2865747" cy="4317677"/>
          </a:xfrm>
          <a:custGeom>
            <a:avLst/>
            <a:gdLst>
              <a:gd name="connsiteX0" fmla="*/ 2865747 w 2865747"/>
              <a:gd name="connsiteY0" fmla="*/ 179109 h 4317677"/>
              <a:gd name="connsiteX1" fmla="*/ 2686638 w 2865747"/>
              <a:gd name="connsiteY1" fmla="*/ 358218 h 4317677"/>
              <a:gd name="connsiteX2" fmla="*/ 2686638 w 2865747"/>
              <a:gd name="connsiteY2" fmla="*/ 179109 h 4317677"/>
              <a:gd name="connsiteX3" fmla="*/ 2597083 w 2865747"/>
              <a:gd name="connsiteY3" fmla="*/ 268664 h 4317677"/>
              <a:gd name="connsiteX4" fmla="*/ 2507528 w 2865747"/>
              <a:gd name="connsiteY4" fmla="*/ 179109 h 4317677"/>
              <a:gd name="connsiteX5" fmla="*/ 2507529 w 2865747"/>
              <a:gd name="connsiteY5" fmla="*/ 358218 h 4317677"/>
              <a:gd name="connsiteX6" fmla="*/ 1878856 w 2865747"/>
              <a:gd name="connsiteY6" fmla="*/ 358218 h 4317677"/>
              <a:gd name="connsiteX7" fmla="*/ 1320035 w 2865747"/>
              <a:gd name="connsiteY7" fmla="*/ 358218 h 4317677"/>
              <a:gd name="connsiteX8" fmla="*/ 761214 w 2865747"/>
              <a:gd name="connsiteY8" fmla="*/ 358218 h 4317677"/>
              <a:gd name="connsiteX9" fmla="*/ 179109 w 2865747"/>
              <a:gd name="connsiteY9" fmla="*/ 358218 h 4317677"/>
              <a:gd name="connsiteX10" fmla="*/ 0 w 2865747"/>
              <a:gd name="connsiteY10" fmla="*/ 537327 h 4317677"/>
              <a:gd name="connsiteX11" fmla="*/ 0 w 2865747"/>
              <a:gd name="connsiteY11" fmla="*/ 1209559 h 4317677"/>
              <a:gd name="connsiteX12" fmla="*/ 0 w 2865747"/>
              <a:gd name="connsiteY12" fmla="*/ 1773753 h 4317677"/>
              <a:gd name="connsiteX13" fmla="*/ 0 w 2865747"/>
              <a:gd name="connsiteY13" fmla="*/ 2337947 h 4317677"/>
              <a:gd name="connsiteX14" fmla="*/ 0 w 2865747"/>
              <a:gd name="connsiteY14" fmla="*/ 2830117 h 4317677"/>
              <a:gd name="connsiteX15" fmla="*/ 0 w 2865747"/>
              <a:gd name="connsiteY15" fmla="*/ 3430324 h 4317677"/>
              <a:gd name="connsiteX16" fmla="*/ 0 w 2865747"/>
              <a:gd name="connsiteY16" fmla="*/ 4138568 h 4317677"/>
              <a:gd name="connsiteX17" fmla="*/ 179109 w 2865747"/>
              <a:gd name="connsiteY17" fmla="*/ 4317677 h 4317677"/>
              <a:gd name="connsiteX18" fmla="*/ 358218 w 2865747"/>
              <a:gd name="connsiteY18" fmla="*/ 4138568 h 4317677"/>
              <a:gd name="connsiteX19" fmla="*/ 358218 w 2865747"/>
              <a:gd name="connsiteY19" fmla="*/ 3959459 h 4317677"/>
              <a:gd name="connsiteX20" fmla="*/ 940323 w 2865747"/>
              <a:gd name="connsiteY20" fmla="*/ 3959459 h 4317677"/>
              <a:gd name="connsiteX21" fmla="*/ 1545712 w 2865747"/>
              <a:gd name="connsiteY21" fmla="*/ 3959459 h 4317677"/>
              <a:gd name="connsiteX22" fmla="*/ 2057965 w 2865747"/>
              <a:gd name="connsiteY22" fmla="*/ 3959459 h 4317677"/>
              <a:gd name="connsiteX23" fmla="*/ 2686638 w 2865747"/>
              <a:gd name="connsiteY23" fmla="*/ 3959459 h 4317677"/>
              <a:gd name="connsiteX24" fmla="*/ 2865747 w 2865747"/>
              <a:gd name="connsiteY24" fmla="*/ 3780350 h 4317677"/>
              <a:gd name="connsiteX25" fmla="*/ 2865747 w 2865747"/>
              <a:gd name="connsiteY25" fmla="*/ 3108118 h 4317677"/>
              <a:gd name="connsiteX26" fmla="*/ 2865747 w 2865747"/>
              <a:gd name="connsiteY26" fmla="*/ 2435887 h 4317677"/>
              <a:gd name="connsiteX27" fmla="*/ 2865747 w 2865747"/>
              <a:gd name="connsiteY27" fmla="*/ 1835680 h 4317677"/>
              <a:gd name="connsiteX28" fmla="*/ 2865747 w 2865747"/>
              <a:gd name="connsiteY28" fmla="*/ 1163448 h 4317677"/>
              <a:gd name="connsiteX29" fmla="*/ 2865747 w 2865747"/>
              <a:gd name="connsiteY29" fmla="*/ 179109 h 4317677"/>
              <a:gd name="connsiteX30" fmla="*/ 179109 w 2865747"/>
              <a:gd name="connsiteY30" fmla="*/ 716437 h 4317677"/>
              <a:gd name="connsiteX31" fmla="*/ 358218 w 2865747"/>
              <a:gd name="connsiteY31" fmla="*/ 537328 h 4317677"/>
              <a:gd name="connsiteX32" fmla="*/ 268663 w 2865747"/>
              <a:gd name="connsiteY32" fmla="*/ 447773 h 4317677"/>
              <a:gd name="connsiteX33" fmla="*/ 179108 w 2865747"/>
              <a:gd name="connsiteY33" fmla="*/ 537328 h 4317677"/>
              <a:gd name="connsiteX34" fmla="*/ 179109 w 2865747"/>
              <a:gd name="connsiteY34" fmla="*/ 716437 h 4317677"/>
              <a:gd name="connsiteX0" fmla="*/ 179109 w 2865747"/>
              <a:gd name="connsiteY0" fmla="*/ 716437 h 4317677"/>
              <a:gd name="connsiteX1" fmla="*/ 358218 w 2865747"/>
              <a:gd name="connsiteY1" fmla="*/ 537328 h 4317677"/>
              <a:gd name="connsiteX2" fmla="*/ 268663 w 2865747"/>
              <a:gd name="connsiteY2" fmla="*/ 447773 h 4317677"/>
              <a:gd name="connsiteX3" fmla="*/ 179108 w 2865747"/>
              <a:gd name="connsiteY3" fmla="*/ 537328 h 4317677"/>
              <a:gd name="connsiteX4" fmla="*/ 179109 w 2865747"/>
              <a:gd name="connsiteY4" fmla="*/ 716437 h 4317677"/>
              <a:gd name="connsiteX5" fmla="*/ 2686638 w 2865747"/>
              <a:gd name="connsiteY5" fmla="*/ 358218 h 4317677"/>
              <a:gd name="connsiteX6" fmla="*/ 2865747 w 2865747"/>
              <a:gd name="connsiteY6" fmla="*/ 179109 h 4317677"/>
              <a:gd name="connsiteX7" fmla="*/ 2686638 w 2865747"/>
              <a:gd name="connsiteY7" fmla="*/ 0 h 4317677"/>
              <a:gd name="connsiteX8" fmla="*/ 2507529 w 2865747"/>
              <a:gd name="connsiteY8" fmla="*/ 179109 h 4317677"/>
              <a:gd name="connsiteX9" fmla="*/ 2597084 w 2865747"/>
              <a:gd name="connsiteY9" fmla="*/ 268664 h 4317677"/>
              <a:gd name="connsiteX10" fmla="*/ 2686639 w 2865747"/>
              <a:gd name="connsiteY10" fmla="*/ 179109 h 4317677"/>
              <a:gd name="connsiteX11" fmla="*/ 2686638 w 2865747"/>
              <a:gd name="connsiteY11" fmla="*/ 358218 h 4317677"/>
              <a:gd name="connsiteX0" fmla="*/ 0 w 2865747"/>
              <a:gd name="connsiteY0" fmla="*/ 537328 h 4317677"/>
              <a:gd name="connsiteX1" fmla="*/ 179109 w 2865747"/>
              <a:gd name="connsiteY1" fmla="*/ 358219 h 4317677"/>
              <a:gd name="connsiteX2" fmla="*/ 714646 w 2865747"/>
              <a:gd name="connsiteY2" fmla="*/ 358219 h 4317677"/>
              <a:gd name="connsiteX3" fmla="*/ 1296751 w 2865747"/>
              <a:gd name="connsiteY3" fmla="*/ 358219 h 4317677"/>
              <a:gd name="connsiteX4" fmla="*/ 1809003 w 2865747"/>
              <a:gd name="connsiteY4" fmla="*/ 358218 h 4317677"/>
              <a:gd name="connsiteX5" fmla="*/ 2507529 w 2865747"/>
              <a:gd name="connsiteY5" fmla="*/ 358218 h 4317677"/>
              <a:gd name="connsiteX6" fmla="*/ 2507529 w 2865747"/>
              <a:gd name="connsiteY6" fmla="*/ 179109 h 4317677"/>
              <a:gd name="connsiteX7" fmla="*/ 2686638 w 2865747"/>
              <a:gd name="connsiteY7" fmla="*/ 0 h 4317677"/>
              <a:gd name="connsiteX8" fmla="*/ 2865747 w 2865747"/>
              <a:gd name="connsiteY8" fmla="*/ 179109 h 4317677"/>
              <a:gd name="connsiteX9" fmla="*/ 2865747 w 2865747"/>
              <a:gd name="connsiteY9" fmla="*/ 671278 h 4317677"/>
              <a:gd name="connsiteX10" fmla="*/ 2865747 w 2865747"/>
              <a:gd name="connsiteY10" fmla="*/ 1235473 h 4317677"/>
              <a:gd name="connsiteX11" fmla="*/ 2865747 w 2865747"/>
              <a:gd name="connsiteY11" fmla="*/ 1727642 h 4317677"/>
              <a:gd name="connsiteX12" fmla="*/ 2865747 w 2865747"/>
              <a:gd name="connsiteY12" fmla="*/ 2399874 h 4317677"/>
              <a:gd name="connsiteX13" fmla="*/ 2865747 w 2865747"/>
              <a:gd name="connsiteY13" fmla="*/ 2928056 h 4317677"/>
              <a:gd name="connsiteX14" fmla="*/ 2865747 w 2865747"/>
              <a:gd name="connsiteY14" fmla="*/ 3780349 h 4317677"/>
              <a:gd name="connsiteX15" fmla="*/ 2686638 w 2865747"/>
              <a:gd name="connsiteY15" fmla="*/ 3959458 h 4317677"/>
              <a:gd name="connsiteX16" fmla="*/ 2127817 w 2865747"/>
              <a:gd name="connsiteY16" fmla="*/ 3959458 h 4317677"/>
              <a:gd name="connsiteX17" fmla="*/ 1545712 w 2865747"/>
              <a:gd name="connsiteY17" fmla="*/ 3959458 h 4317677"/>
              <a:gd name="connsiteX18" fmla="*/ 940323 w 2865747"/>
              <a:gd name="connsiteY18" fmla="*/ 3959459 h 4317677"/>
              <a:gd name="connsiteX19" fmla="*/ 358218 w 2865747"/>
              <a:gd name="connsiteY19" fmla="*/ 3959459 h 4317677"/>
              <a:gd name="connsiteX20" fmla="*/ 358218 w 2865747"/>
              <a:gd name="connsiteY20" fmla="*/ 4138568 h 4317677"/>
              <a:gd name="connsiteX21" fmla="*/ 179109 w 2865747"/>
              <a:gd name="connsiteY21" fmla="*/ 4317677 h 4317677"/>
              <a:gd name="connsiteX22" fmla="*/ 0 w 2865747"/>
              <a:gd name="connsiteY22" fmla="*/ 4138568 h 4317677"/>
              <a:gd name="connsiteX23" fmla="*/ 0 w 2865747"/>
              <a:gd name="connsiteY23" fmla="*/ 3502349 h 4317677"/>
              <a:gd name="connsiteX24" fmla="*/ 0 w 2865747"/>
              <a:gd name="connsiteY24" fmla="*/ 2830117 h 4317677"/>
              <a:gd name="connsiteX25" fmla="*/ 0 w 2865747"/>
              <a:gd name="connsiteY25" fmla="*/ 2301936 h 4317677"/>
              <a:gd name="connsiteX26" fmla="*/ 0 w 2865747"/>
              <a:gd name="connsiteY26" fmla="*/ 1809766 h 4317677"/>
              <a:gd name="connsiteX27" fmla="*/ 0 w 2865747"/>
              <a:gd name="connsiteY27" fmla="*/ 1245572 h 4317677"/>
              <a:gd name="connsiteX28" fmla="*/ 0 w 2865747"/>
              <a:gd name="connsiteY28" fmla="*/ 537328 h 4317677"/>
              <a:gd name="connsiteX29" fmla="*/ 2507529 w 2865747"/>
              <a:gd name="connsiteY29" fmla="*/ 358218 h 4317677"/>
              <a:gd name="connsiteX30" fmla="*/ 2686638 w 2865747"/>
              <a:gd name="connsiteY30" fmla="*/ 358218 h 4317677"/>
              <a:gd name="connsiteX31" fmla="*/ 2865747 w 2865747"/>
              <a:gd name="connsiteY31" fmla="*/ 179109 h 4317677"/>
              <a:gd name="connsiteX32" fmla="*/ 2686638 w 2865747"/>
              <a:gd name="connsiteY32" fmla="*/ 358218 h 4317677"/>
              <a:gd name="connsiteX33" fmla="*/ 2686638 w 2865747"/>
              <a:gd name="connsiteY33" fmla="*/ 179109 h 4317677"/>
              <a:gd name="connsiteX34" fmla="*/ 2597083 w 2865747"/>
              <a:gd name="connsiteY34" fmla="*/ 268664 h 4317677"/>
              <a:gd name="connsiteX35" fmla="*/ 2507528 w 2865747"/>
              <a:gd name="connsiteY35" fmla="*/ 179109 h 4317677"/>
              <a:gd name="connsiteX36" fmla="*/ 179109 w 2865747"/>
              <a:gd name="connsiteY36" fmla="*/ 716437 h 4317677"/>
              <a:gd name="connsiteX37" fmla="*/ 179109 w 2865747"/>
              <a:gd name="connsiteY37" fmla="*/ 537328 h 4317677"/>
              <a:gd name="connsiteX38" fmla="*/ 268664 w 2865747"/>
              <a:gd name="connsiteY38" fmla="*/ 447773 h 4317677"/>
              <a:gd name="connsiteX39" fmla="*/ 358219 w 2865747"/>
              <a:gd name="connsiteY39" fmla="*/ 537328 h 4317677"/>
              <a:gd name="connsiteX40" fmla="*/ 179110 w 2865747"/>
              <a:gd name="connsiteY40" fmla="*/ 716437 h 4317677"/>
              <a:gd name="connsiteX41" fmla="*/ 1 w 2865747"/>
              <a:gd name="connsiteY41" fmla="*/ 537328 h 4317677"/>
              <a:gd name="connsiteX42" fmla="*/ 358218 w 2865747"/>
              <a:gd name="connsiteY42" fmla="*/ 537328 h 4317677"/>
              <a:gd name="connsiteX43" fmla="*/ 358218 w 2865747"/>
              <a:gd name="connsiteY43" fmla="*/ 1153312 h 4317677"/>
              <a:gd name="connsiteX44" fmla="*/ 358218 w 2865747"/>
              <a:gd name="connsiteY44" fmla="*/ 1769295 h 4317677"/>
              <a:gd name="connsiteX45" fmla="*/ 358218 w 2865747"/>
              <a:gd name="connsiteY45" fmla="*/ 2487943 h 4317677"/>
              <a:gd name="connsiteX46" fmla="*/ 358218 w 2865747"/>
              <a:gd name="connsiteY46" fmla="*/ 3138148 h 4317677"/>
              <a:gd name="connsiteX47" fmla="*/ 358218 w 2865747"/>
              <a:gd name="connsiteY47" fmla="*/ 3959459 h 431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5747" h="4317677" stroke="0" extrusionOk="0">
                <a:moveTo>
                  <a:pt x="2865747" y="179109"/>
                </a:moveTo>
                <a:cubicBezTo>
                  <a:pt x="2849060" y="267344"/>
                  <a:pt x="2787047" y="337109"/>
                  <a:pt x="2686638" y="358218"/>
                </a:cubicBezTo>
                <a:cubicBezTo>
                  <a:pt x="2694189" y="269110"/>
                  <a:pt x="2682891" y="217444"/>
                  <a:pt x="2686638" y="179109"/>
                </a:cubicBezTo>
                <a:cubicBezTo>
                  <a:pt x="2684972" y="226523"/>
                  <a:pt x="2656116" y="271258"/>
                  <a:pt x="2597083" y="268664"/>
                </a:cubicBezTo>
                <a:cubicBezTo>
                  <a:pt x="2546241" y="266490"/>
                  <a:pt x="2500907" y="220256"/>
                  <a:pt x="2507528" y="179109"/>
                </a:cubicBezTo>
                <a:cubicBezTo>
                  <a:pt x="2505625" y="230943"/>
                  <a:pt x="2514459" y="302217"/>
                  <a:pt x="2507529" y="358218"/>
                </a:cubicBezTo>
                <a:cubicBezTo>
                  <a:pt x="2331471" y="362696"/>
                  <a:pt x="2123067" y="355203"/>
                  <a:pt x="1878856" y="358218"/>
                </a:cubicBezTo>
                <a:cubicBezTo>
                  <a:pt x="1634645" y="361233"/>
                  <a:pt x="1551052" y="360949"/>
                  <a:pt x="1320035" y="358218"/>
                </a:cubicBezTo>
                <a:cubicBezTo>
                  <a:pt x="1089018" y="355487"/>
                  <a:pt x="907261" y="362120"/>
                  <a:pt x="761214" y="358218"/>
                </a:cubicBezTo>
                <a:cubicBezTo>
                  <a:pt x="615167" y="354316"/>
                  <a:pt x="364687" y="341264"/>
                  <a:pt x="179109" y="358218"/>
                </a:cubicBezTo>
                <a:cubicBezTo>
                  <a:pt x="79006" y="367430"/>
                  <a:pt x="6954" y="442156"/>
                  <a:pt x="0" y="537327"/>
                </a:cubicBezTo>
                <a:cubicBezTo>
                  <a:pt x="-3087" y="694636"/>
                  <a:pt x="-9253" y="974209"/>
                  <a:pt x="0" y="1209559"/>
                </a:cubicBezTo>
                <a:cubicBezTo>
                  <a:pt x="9253" y="1444909"/>
                  <a:pt x="-15326" y="1592012"/>
                  <a:pt x="0" y="1773753"/>
                </a:cubicBezTo>
                <a:cubicBezTo>
                  <a:pt x="15326" y="1955494"/>
                  <a:pt x="-26291" y="2224608"/>
                  <a:pt x="0" y="2337947"/>
                </a:cubicBezTo>
                <a:cubicBezTo>
                  <a:pt x="26291" y="2451286"/>
                  <a:pt x="-854" y="2722845"/>
                  <a:pt x="0" y="2830117"/>
                </a:cubicBezTo>
                <a:cubicBezTo>
                  <a:pt x="854" y="2937389"/>
                  <a:pt x="-23699" y="3303458"/>
                  <a:pt x="0" y="3430324"/>
                </a:cubicBezTo>
                <a:cubicBezTo>
                  <a:pt x="23699" y="3557190"/>
                  <a:pt x="17671" y="3853776"/>
                  <a:pt x="0" y="4138568"/>
                </a:cubicBezTo>
                <a:cubicBezTo>
                  <a:pt x="6170" y="4234393"/>
                  <a:pt x="83351" y="4317174"/>
                  <a:pt x="179109" y="4317677"/>
                </a:cubicBezTo>
                <a:cubicBezTo>
                  <a:pt x="259078" y="4309083"/>
                  <a:pt x="356453" y="4235980"/>
                  <a:pt x="358218" y="4138568"/>
                </a:cubicBezTo>
                <a:cubicBezTo>
                  <a:pt x="351655" y="4099181"/>
                  <a:pt x="358530" y="4044283"/>
                  <a:pt x="358218" y="3959459"/>
                </a:cubicBezTo>
                <a:cubicBezTo>
                  <a:pt x="545451" y="3946017"/>
                  <a:pt x="703501" y="3949770"/>
                  <a:pt x="940323" y="3959459"/>
                </a:cubicBezTo>
                <a:cubicBezTo>
                  <a:pt x="1177146" y="3969148"/>
                  <a:pt x="1243343" y="3947981"/>
                  <a:pt x="1545712" y="3959459"/>
                </a:cubicBezTo>
                <a:cubicBezTo>
                  <a:pt x="1848081" y="3970937"/>
                  <a:pt x="1840872" y="3984405"/>
                  <a:pt x="2057965" y="3959459"/>
                </a:cubicBezTo>
                <a:cubicBezTo>
                  <a:pt x="2275058" y="3934513"/>
                  <a:pt x="2440335" y="3958594"/>
                  <a:pt x="2686638" y="3959459"/>
                </a:cubicBezTo>
                <a:cubicBezTo>
                  <a:pt x="2794526" y="3967356"/>
                  <a:pt x="2874858" y="3859906"/>
                  <a:pt x="2865747" y="3780350"/>
                </a:cubicBezTo>
                <a:cubicBezTo>
                  <a:pt x="2884348" y="3558685"/>
                  <a:pt x="2881776" y="3341655"/>
                  <a:pt x="2865747" y="3108118"/>
                </a:cubicBezTo>
                <a:cubicBezTo>
                  <a:pt x="2849718" y="2874581"/>
                  <a:pt x="2877487" y="2762849"/>
                  <a:pt x="2865747" y="2435887"/>
                </a:cubicBezTo>
                <a:cubicBezTo>
                  <a:pt x="2854007" y="2108925"/>
                  <a:pt x="2864650" y="2123694"/>
                  <a:pt x="2865747" y="1835680"/>
                </a:cubicBezTo>
                <a:cubicBezTo>
                  <a:pt x="2866844" y="1547666"/>
                  <a:pt x="2886952" y="1394354"/>
                  <a:pt x="2865747" y="1163448"/>
                </a:cubicBezTo>
                <a:cubicBezTo>
                  <a:pt x="2844542" y="932542"/>
                  <a:pt x="2853724" y="438813"/>
                  <a:pt x="2865747" y="179109"/>
                </a:cubicBezTo>
                <a:close/>
                <a:moveTo>
                  <a:pt x="179109" y="716437"/>
                </a:moveTo>
                <a:cubicBezTo>
                  <a:pt x="292145" y="711658"/>
                  <a:pt x="359829" y="638520"/>
                  <a:pt x="358218" y="537328"/>
                </a:cubicBezTo>
                <a:cubicBezTo>
                  <a:pt x="360855" y="494585"/>
                  <a:pt x="316796" y="445171"/>
                  <a:pt x="268663" y="447773"/>
                </a:cubicBezTo>
                <a:cubicBezTo>
                  <a:pt x="215940" y="450538"/>
                  <a:pt x="180437" y="480130"/>
                  <a:pt x="179108" y="537328"/>
                </a:cubicBezTo>
                <a:cubicBezTo>
                  <a:pt x="175614" y="594911"/>
                  <a:pt x="171939" y="656285"/>
                  <a:pt x="179109" y="716437"/>
                </a:cubicBezTo>
                <a:close/>
              </a:path>
              <a:path w="2865747" h="4317677" fill="darkenLess" stroke="0" extrusionOk="0">
                <a:moveTo>
                  <a:pt x="179109" y="716437"/>
                </a:moveTo>
                <a:cubicBezTo>
                  <a:pt x="271745" y="704576"/>
                  <a:pt x="378926" y="649116"/>
                  <a:pt x="358218" y="537328"/>
                </a:cubicBezTo>
                <a:cubicBezTo>
                  <a:pt x="364115" y="479594"/>
                  <a:pt x="307884" y="446757"/>
                  <a:pt x="268663" y="447773"/>
                </a:cubicBezTo>
                <a:cubicBezTo>
                  <a:pt x="221243" y="454063"/>
                  <a:pt x="188113" y="484231"/>
                  <a:pt x="179108" y="537328"/>
                </a:cubicBezTo>
                <a:cubicBezTo>
                  <a:pt x="190115" y="594903"/>
                  <a:pt x="178264" y="654672"/>
                  <a:pt x="179109" y="716437"/>
                </a:cubicBezTo>
                <a:close/>
                <a:moveTo>
                  <a:pt x="2686638" y="358218"/>
                </a:moveTo>
                <a:cubicBezTo>
                  <a:pt x="2794232" y="348280"/>
                  <a:pt x="2876022" y="267621"/>
                  <a:pt x="2865747" y="179109"/>
                </a:cubicBezTo>
                <a:cubicBezTo>
                  <a:pt x="2857537" y="101490"/>
                  <a:pt x="2788383" y="-18924"/>
                  <a:pt x="2686638" y="0"/>
                </a:cubicBezTo>
                <a:cubicBezTo>
                  <a:pt x="2565772" y="6909"/>
                  <a:pt x="2489874" y="67415"/>
                  <a:pt x="2507529" y="179109"/>
                </a:cubicBezTo>
                <a:cubicBezTo>
                  <a:pt x="2510751" y="235056"/>
                  <a:pt x="2546978" y="275630"/>
                  <a:pt x="2597084" y="268664"/>
                </a:cubicBezTo>
                <a:cubicBezTo>
                  <a:pt x="2643387" y="266576"/>
                  <a:pt x="2688105" y="235385"/>
                  <a:pt x="2686639" y="179109"/>
                </a:cubicBezTo>
                <a:cubicBezTo>
                  <a:pt x="2679254" y="241480"/>
                  <a:pt x="2688414" y="302411"/>
                  <a:pt x="2686638" y="358218"/>
                </a:cubicBezTo>
                <a:close/>
              </a:path>
              <a:path w="2865747" h="4317677" fill="none" extrusionOk="0">
                <a:moveTo>
                  <a:pt x="0" y="537328"/>
                </a:moveTo>
                <a:cubicBezTo>
                  <a:pt x="-12242" y="428835"/>
                  <a:pt x="63107" y="366535"/>
                  <a:pt x="179109" y="358219"/>
                </a:cubicBezTo>
                <a:cubicBezTo>
                  <a:pt x="320125" y="374691"/>
                  <a:pt x="604751" y="378500"/>
                  <a:pt x="714646" y="358219"/>
                </a:cubicBezTo>
                <a:cubicBezTo>
                  <a:pt x="824541" y="337938"/>
                  <a:pt x="1028259" y="346392"/>
                  <a:pt x="1296751" y="358219"/>
                </a:cubicBezTo>
                <a:cubicBezTo>
                  <a:pt x="1565243" y="370046"/>
                  <a:pt x="1609100" y="347289"/>
                  <a:pt x="1809003" y="358218"/>
                </a:cubicBezTo>
                <a:cubicBezTo>
                  <a:pt x="2008906" y="369147"/>
                  <a:pt x="2333440" y="333479"/>
                  <a:pt x="2507529" y="358218"/>
                </a:cubicBezTo>
                <a:cubicBezTo>
                  <a:pt x="2501603" y="296588"/>
                  <a:pt x="2509714" y="242857"/>
                  <a:pt x="2507529" y="179109"/>
                </a:cubicBezTo>
                <a:cubicBezTo>
                  <a:pt x="2512104" y="92305"/>
                  <a:pt x="2574943" y="-158"/>
                  <a:pt x="2686638" y="0"/>
                </a:cubicBezTo>
                <a:cubicBezTo>
                  <a:pt x="2790850" y="8037"/>
                  <a:pt x="2875634" y="98255"/>
                  <a:pt x="2865747" y="179109"/>
                </a:cubicBezTo>
                <a:cubicBezTo>
                  <a:pt x="2876042" y="290711"/>
                  <a:pt x="2872253" y="471376"/>
                  <a:pt x="2865747" y="671278"/>
                </a:cubicBezTo>
                <a:cubicBezTo>
                  <a:pt x="2859241" y="871180"/>
                  <a:pt x="2867266" y="1102316"/>
                  <a:pt x="2865747" y="1235473"/>
                </a:cubicBezTo>
                <a:cubicBezTo>
                  <a:pt x="2864228" y="1368631"/>
                  <a:pt x="2845980" y="1533042"/>
                  <a:pt x="2865747" y="1727642"/>
                </a:cubicBezTo>
                <a:cubicBezTo>
                  <a:pt x="2885514" y="1922242"/>
                  <a:pt x="2880303" y="2125632"/>
                  <a:pt x="2865747" y="2399874"/>
                </a:cubicBezTo>
                <a:cubicBezTo>
                  <a:pt x="2851191" y="2674116"/>
                  <a:pt x="2876034" y="2753279"/>
                  <a:pt x="2865747" y="2928056"/>
                </a:cubicBezTo>
                <a:cubicBezTo>
                  <a:pt x="2855460" y="3102833"/>
                  <a:pt x="2900354" y="3477376"/>
                  <a:pt x="2865747" y="3780349"/>
                </a:cubicBezTo>
                <a:cubicBezTo>
                  <a:pt x="2872940" y="3868196"/>
                  <a:pt x="2777515" y="3969695"/>
                  <a:pt x="2686638" y="3959458"/>
                </a:cubicBezTo>
                <a:cubicBezTo>
                  <a:pt x="2450525" y="3971123"/>
                  <a:pt x="2287517" y="3934010"/>
                  <a:pt x="2127817" y="3959458"/>
                </a:cubicBezTo>
                <a:cubicBezTo>
                  <a:pt x="1968117" y="3984906"/>
                  <a:pt x="1789676" y="3969524"/>
                  <a:pt x="1545712" y="3959458"/>
                </a:cubicBezTo>
                <a:cubicBezTo>
                  <a:pt x="1301748" y="3949393"/>
                  <a:pt x="1116963" y="3967570"/>
                  <a:pt x="940323" y="3959459"/>
                </a:cubicBezTo>
                <a:cubicBezTo>
                  <a:pt x="763683" y="3951348"/>
                  <a:pt x="512581" y="3965259"/>
                  <a:pt x="358218" y="3959459"/>
                </a:cubicBezTo>
                <a:cubicBezTo>
                  <a:pt x="359179" y="4006915"/>
                  <a:pt x="354325" y="4087821"/>
                  <a:pt x="358218" y="4138568"/>
                </a:cubicBezTo>
                <a:cubicBezTo>
                  <a:pt x="371359" y="4236874"/>
                  <a:pt x="271484" y="4315489"/>
                  <a:pt x="179109" y="4317677"/>
                </a:cubicBezTo>
                <a:cubicBezTo>
                  <a:pt x="77552" y="4318816"/>
                  <a:pt x="-9136" y="4229464"/>
                  <a:pt x="0" y="4138568"/>
                </a:cubicBezTo>
                <a:cubicBezTo>
                  <a:pt x="14664" y="3933522"/>
                  <a:pt x="-16820" y="3772357"/>
                  <a:pt x="0" y="3502349"/>
                </a:cubicBezTo>
                <a:cubicBezTo>
                  <a:pt x="16820" y="3232341"/>
                  <a:pt x="-10868" y="3081000"/>
                  <a:pt x="0" y="2830117"/>
                </a:cubicBezTo>
                <a:cubicBezTo>
                  <a:pt x="10868" y="2579234"/>
                  <a:pt x="6218" y="2477118"/>
                  <a:pt x="0" y="2301936"/>
                </a:cubicBezTo>
                <a:cubicBezTo>
                  <a:pt x="-6218" y="2126754"/>
                  <a:pt x="-11744" y="1944996"/>
                  <a:pt x="0" y="1809766"/>
                </a:cubicBezTo>
                <a:cubicBezTo>
                  <a:pt x="11744" y="1674536"/>
                  <a:pt x="-24462" y="1406036"/>
                  <a:pt x="0" y="1245572"/>
                </a:cubicBezTo>
                <a:cubicBezTo>
                  <a:pt x="24462" y="1085108"/>
                  <a:pt x="15597" y="829192"/>
                  <a:pt x="0" y="537328"/>
                </a:cubicBezTo>
                <a:close/>
                <a:moveTo>
                  <a:pt x="2507529" y="358218"/>
                </a:moveTo>
                <a:cubicBezTo>
                  <a:pt x="2544793" y="358382"/>
                  <a:pt x="2607183" y="358358"/>
                  <a:pt x="2686638" y="358218"/>
                </a:cubicBezTo>
                <a:cubicBezTo>
                  <a:pt x="2773350" y="368481"/>
                  <a:pt x="2879788" y="271037"/>
                  <a:pt x="2865747" y="179109"/>
                </a:cubicBezTo>
                <a:moveTo>
                  <a:pt x="2686638" y="358218"/>
                </a:moveTo>
                <a:cubicBezTo>
                  <a:pt x="2683333" y="307076"/>
                  <a:pt x="2680294" y="238745"/>
                  <a:pt x="2686638" y="179109"/>
                </a:cubicBezTo>
                <a:cubicBezTo>
                  <a:pt x="2692162" y="228038"/>
                  <a:pt x="2646046" y="261282"/>
                  <a:pt x="2597083" y="268664"/>
                </a:cubicBezTo>
                <a:cubicBezTo>
                  <a:pt x="2538384" y="273765"/>
                  <a:pt x="2510780" y="235540"/>
                  <a:pt x="2507528" y="179109"/>
                </a:cubicBezTo>
                <a:moveTo>
                  <a:pt x="179109" y="716437"/>
                </a:moveTo>
                <a:cubicBezTo>
                  <a:pt x="178031" y="656198"/>
                  <a:pt x="173685" y="614171"/>
                  <a:pt x="179109" y="537328"/>
                </a:cubicBezTo>
                <a:cubicBezTo>
                  <a:pt x="175082" y="481594"/>
                  <a:pt x="217020" y="446826"/>
                  <a:pt x="268664" y="447773"/>
                </a:cubicBezTo>
                <a:cubicBezTo>
                  <a:pt x="308742" y="443237"/>
                  <a:pt x="355327" y="482845"/>
                  <a:pt x="358219" y="537328"/>
                </a:cubicBezTo>
                <a:cubicBezTo>
                  <a:pt x="356571" y="634294"/>
                  <a:pt x="270305" y="697424"/>
                  <a:pt x="179110" y="716437"/>
                </a:cubicBezTo>
                <a:cubicBezTo>
                  <a:pt x="90367" y="721262"/>
                  <a:pt x="-2655" y="620219"/>
                  <a:pt x="1" y="537328"/>
                </a:cubicBezTo>
                <a:moveTo>
                  <a:pt x="358218" y="537328"/>
                </a:moveTo>
                <a:cubicBezTo>
                  <a:pt x="327707" y="680540"/>
                  <a:pt x="350905" y="947463"/>
                  <a:pt x="358218" y="1153312"/>
                </a:cubicBezTo>
                <a:cubicBezTo>
                  <a:pt x="365531" y="1359161"/>
                  <a:pt x="333940" y="1566966"/>
                  <a:pt x="358218" y="1769295"/>
                </a:cubicBezTo>
                <a:cubicBezTo>
                  <a:pt x="382496" y="1971624"/>
                  <a:pt x="339893" y="2306974"/>
                  <a:pt x="358218" y="2487943"/>
                </a:cubicBezTo>
                <a:cubicBezTo>
                  <a:pt x="376543" y="2668912"/>
                  <a:pt x="355552" y="2973525"/>
                  <a:pt x="358218" y="3138148"/>
                </a:cubicBezTo>
                <a:cubicBezTo>
                  <a:pt x="360884" y="3302771"/>
                  <a:pt x="378438" y="3772118"/>
                  <a:pt x="358218" y="3959459"/>
                </a:cubicBezTo>
              </a:path>
              <a:path w="2865747" h="4317677" fill="none" stroke="0" extrusionOk="0">
                <a:moveTo>
                  <a:pt x="0" y="537328"/>
                </a:moveTo>
                <a:cubicBezTo>
                  <a:pt x="5987" y="439628"/>
                  <a:pt x="81221" y="371360"/>
                  <a:pt x="179109" y="358219"/>
                </a:cubicBezTo>
                <a:cubicBezTo>
                  <a:pt x="332697" y="340265"/>
                  <a:pt x="451120" y="345869"/>
                  <a:pt x="691361" y="358219"/>
                </a:cubicBezTo>
                <a:cubicBezTo>
                  <a:pt x="931602" y="370569"/>
                  <a:pt x="1103516" y="374972"/>
                  <a:pt x="1250182" y="358219"/>
                </a:cubicBezTo>
                <a:cubicBezTo>
                  <a:pt x="1396848" y="341465"/>
                  <a:pt x="1708433" y="336036"/>
                  <a:pt x="1832287" y="358218"/>
                </a:cubicBezTo>
                <a:cubicBezTo>
                  <a:pt x="1956141" y="380400"/>
                  <a:pt x="2268400" y="357746"/>
                  <a:pt x="2507529" y="358218"/>
                </a:cubicBezTo>
                <a:cubicBezTo>
                  <a:pt x="2514105" y="281237"/>
                  <a:pt x="2513155" y="230991"/>
                  <a:pt x="2507529" y="179109"/>
                </a:cubicBezTo>
                <a:cubicBezTo>
                  <a:pt x="2513268" y="90661"/>
                  <a:pt x="2601502" y="-11955"/>
                  <a:pt x="2686638" y="0"/>
                </a:cubicBezTo>
                <a:cubicBezTo>
                  <a:pt x="2787423" y="-3889"/>
                  <a:pt x="2868309" y="80276"/>
                  <a:pt x="2865747" y="179109"/>
                </a:cubicBezTo>
                <a:cubicBezTo>
                  <a:pt x="2881285" y="454575"/>
                  <a:pt x="2845708" y="471321"/>
                  <a:pt x="2865747" y="743303"/>
                </a:cubicBezTo>
                <a:cubicBezTo>
                  <a:pt x="2885786" y="1015285"/>
                  <a:pt x="2847578" y="1184356"/>
                  <a:pt x="2865747" y="1379522"/>
                </a:cubicBezTo>
                <a:cubicBezTo>
                  <a:pt x="2883916" y="1574688"/>
                  <a:pt x="2854852" y="1660344"/>
                  <a:pt x="2865747" y="1871692"/>
                </a:cubicBezTo>
                <a:cubicBezTo>
                  <a:pt x="2876643" y="2083040"/>
                  <a:pt x="2861353" y="2246700"/>
                  <a:pt x="2865747" y="2435886"/>
                </a:cubicBezTo>
                <a:cubicBezTo>
                  <a:pt x="2870141" y="2625072"/>
                  <a:pt x="2868073" y="2905659"/>
                  <a:pt x="2865747" y="3072105"/>
                </a:cubicBezTo>
                <a:cubicBezTo>
                  <a:pt x="2863421" y="3238551"/>
                  <a:pt x="2853229" y="3538114"/>
                  <a:pt x="2865747" y="3780349"/>
                </a:cubicBezTo>
                <a:cubicBezTo>
                  <a:pt x="2875100" y="3885899"/>
                  <a:pt x="2793018" y="3976684"/>
                  <a:pt x="2686638" y="3959458"/>
                </a:cubicBezTo>
                <a:cubicBezTo>
                  <a:pt x="2503580" y="3971158"/>
                  <a:pt x="2285818" y="3954820"/>
                  <a:pt x="2127817" y="3959458"/>
                </a:cubicBezTo>
                <a:cubicBezTo>
                  <a:pt x="1969816" y="3964096"/>
                  <a:pt x="1756673" y="3955447"/>
                  <a:pt x="1615565" y="3959458"/>
                </a:cubicBezTo>
                <a:cubicBezTo>
                  <a:pt x="1474457" y="3963469"/>
                  <a:pt x="1192570" y="3975801"/>
                  <a:pt x="986891" y="3959459"/>
                </a:cubicBezTo>
                <a:cubicBezTo>
                  <a:pt x="781212" y="3943117"/>
                  <a:pt x="564600" y="3980417"/>
                  <a:pt x="358218" y="3959459"/>
                </a:cubicBezTo>
                <a:cubicBezTo>
                  <a:pt x="361485" y="4022683"/>
                  <a:pt x="367169" y="4057402"/>
                  <a:pt x="358218" y="4138568"/>
                </a:cubicBezTo>
                <a:cubicBezTo>
                  <a:pt x="372131" y="4237935"/>
                  <a:pt x="294040" y="4302416"/>
                  <a:pt x="179109" y="4317677"/>
                </a:cubicBezTo>
                <a:cubicBezTo>
                  <a:pt x="82230" y="4320595"/>
                  <a:pt x="3257" y="4237059"/>
                  <a:pt x="0" y="4138568"/>
                </a:cubicBezTo>
                <a:cubicBezTo>
                  <a:pt x="4777" y="3934811"/>
                  <a:pt x="-19346" y="3768334"/>
                  <a:pt x="0" y="3538361"/>
                </a:cubicBezTo>
                <a:cubicBezTo>
                  <a:pt x="19346" y="3308388"/>
                  <a:pt x="-21422" y="3220857"/>
                  <a:pt x="0" y="3046192"/>
                </a:cubicBezTo>
                <a:cubicBezTo>
                  <a:pt x="21422" y="2871527"/>
                  <a:pt x="-10145" y="2692004"/>
                  <a:pt x="0" y="2481998"/>
                </a:cubicBezTo>
                <a:cubicBezTo>
                  <a:pt x="10145" y="2271992"/>
                  <a:pt x="-24734" y="2187636"/>
                  <a:pt x="0" y="1917803"/>
                </a:cubicBezTo>
                <a:cubicBezTo>
                  <a:pt x="24734" y="1647970"/>
                  <a:pt x="13857" y="1615274"/>
                  <a:pt x="0" y="1389621"/>
                </a:cubicBezTo>
                <a:cubicBezTo>
                  <a:pt x="-13857" y="1163968"/>
                  <a:pt x="-33944" y="788461"/>
                  <a:pt x="0" y="537328"/>
                </a:cubicBezTo>
                <a:close/>
                <a:moveTo>
                  <a:pt x="2507529" y="358218"/>
                </a:moveTo>
                <a:cubicBezTo>
                  <a:pt x="2556727" y="357452"/>
                  <a:pt x="2622660" y="359141"/>
                  <a:pt x="2686638" y="358218"/>
                </a:cubicBezTo>
                <a:cubicBezTo>
                  <a:pt x="2802515" y="349201"/>
                  <a:pt x="2864401" y="281592"/>
                  <a:pt x="2865747" y="179109"/>
                </a:cubicBezTo>
                <a:moveTo>
                  <a:pt x="2686638" y="358218"/>
                </a:moveTo>
                <a:cubicBezTo>
                  <a:pt x="2683625" y="297365"/>
                  <a:pt x="2680764" y="251775"/>
                  <a:pt x="2686638" y="179109"/>
                </a:cubicBezTo>
                <a:cubicBezTo>
                  <a:pt x="2687467" y="224341"/>
                  <a:pt x="2647197" y="260795"/>
                  <a:pt x="2597083" y="268664"/>
                </a:cubicBezTo>
                <a:cubicBezTo>
                  <a:pt x="2548281" y="269833"/>
                  <a:pt x="2505413" y="218177"/>
                  <a:pt x="2507528" y="179109"/>
                </a:cubicBezTo>
                <a:moveTo>
                  <a:pt x="179109" y="716437"/>
                </a:moveTo>
                <a:cubicBezTo>
                  <a:pt x="186731" y="672126"/>
                  <a:pt x="180236" y="585454"/>
                  <a:pt x="179109" y="537328"/>
                </a:cubicBezTo>
                <a:cubicBezTo>
                  <a:pt x="186716" y="483754"/>
                  <a:pt x="208640" y="453252"/>
                  <a:pt x="268664" y="447773"/>
                </a:cubicBezTo>
                <a:cubicBezTo>
                  <a:pt x="315955" y="452386"/>
                  <a:pt x="359557" y="486641"/>
                  <a:pt x="358219" y="537328"/>
                </a:cubicBezTo>
                <a:cubicBezTo>
                  <a:pt x="355440" y="636646"/>
                  <a:pt x="272498" y="717353"/>
                  <a:pt x="179110" y="716437"/>
                </a:cubicBezTo>
                <a:cubicBezTo>
                  <a:pt x="74556" y="704912"/>
                  <a:pt x="-15939" y="640474"/>
                  <a:pt x="1" y="537328"/>
                </a:cubicBezTo>
                <a:moveTo>
                  <a:pt x="358218" y="537328"/>
                </a:moveTo>
                <a:cubicBezTo>
                  <a:pt x="379271" y="799030"/>
                  <a:pt x="371477" y="1027509"/>
                  <a:pt x="358218" y="1153312"/>
                </a:cubicBezTo>
                <a:cubicBezTo>
                  <a:pt x="344959" y="1279115"/>
                  <a:pt x="331697" y="1617549"/>
                  <a:pt x="358218" y="1837738"/>
                </a:cubicBezTo>
                <a:cubicBezTo>
                  <a:pt x="384739" y="2057927"/>
                  <a:pt x="344618" y="2319863"/>
                  <a:pt x="358218" y="2590607"/>
                </a:cubicBezTo>
                <a:cubicBezTo>
                  <a:pt x="371818" y="2861351"/>
                  <a:pt x="328996" y="2961215"/>
                  <a:pt x="358218" y="3206590"/>
                </a:cubicBezTo>
                <a:cubicBezTo>
                  <a:pt x="387440" y="3451965"/>
                  <a:pt x="335627" y="3749562"/>
                  <a:pt x="358218" y="3959459"/>
                </a:cubicBezTo>
              </a:path>
            </a:pathLst>
          </a:custGeom>
          <a:blipFill dpi="0" rotWithShape="1">
            <a:blip r:embed="rId2">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a:solidFill>
                  <a:schemeClr val="tx1"/>
                </a:solidFill>
                <a:effectLst/>
              </a:rPr>
              <a:t>Djela Ivana Meštrovića: </a:t>
            </a:r>
            <a:r>
              <a:rPr lang="hr-HR" sz="2400" b="1" i="0" dirty="0" smtClean="0">
                <a:solidFill>
                  <a:schemeClr val="tx1"/>
                </a:solidFill>
                <a:effectLst/>
              </a:rPr>
              <a:t>kip </a:t>
            </a:r>
            <a:r>
              <a:rPr lang="hr-HR" sz="2400" b="1" i="0" dirty="0">
                <a:solidFill>
                  <a:schemeClr val="tx1"/>
                </a:solidFill>
                <a:effectLst/>
              </a:rPr>
              <a:t>Grgura Ninskog (1929.) i </a:t>
            </a:r>
            <a:r>
              <a:rPr lang="hr-HR" sz="2400" b="1" i="1" dirty="0">
                <a:solidFill>
                  <a:schemeClr val="tx1"/>
                </a:solidFill>
                <a:effectLst/>
              </a:rPr>
              <a:t>Povijest Hrvata </a:t>
            </a:r>
            <a:r>
              <a:rPr lang="hr-HR" sz="2400" b="1" i="0" dirty="0">
                <a:solidFill>
                  <a:schemeClr val="tx1"/>
                </a:solidFill>
                <a:effectLst/>
              </a:rPr>
              <a:t>(1932.)</a:t>
            </a:r>
            <a:endParaRPr lang="hr-HR" sz="2400" b="1" dirty="0">
              <a:solidFill>
                <a:schemeClr val="tx1"/>
              </a:solidFill>
              <a:effectLst/>
            </a:endParaRPr>
          </a:p>
        </p:txBody>
      </p:sp>
      <p:pic>
        <p:nvPicPr>
          <p:cNvPr id="6146" name="Picture 2">
            <a:extLst>
              <a:ext uri="{FF2B5EF4-FFF2-40B4-BE49-F238E27FC236}">
                <a16:creationId xmlns:a16="http://schemas.microsoft.com/office/drawing/2014/main" xmlns="" id="{4C33C899-3EBC-46E5-BB66-69D635581BE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3529" y="1329178"/>
            <a:ext cx="3849671" cy="5132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148" name="Picture 4">
            <a:extLst>
              <a:ext uri="{FF2B5EF4-FFF2-40B4-BE49-F238E27FC236}">
                <a16:creationId xmlns:a16="http://schemas.microsoft.com/office/drawing/2014/main" xmlns="" id="{B5BB9FE5-5900-48F1-917B-7E4B63E254D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727449" y="1329178"/>
            <a:ext cx="4134023" cy="4952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5065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605</Words>
  <Application>Microsoft Office PowerPoint</Application>
  <PresentationFormat>Custom</PresentationFormat>
  <Paragraphs>113</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Elephant</vt:lpstr>
      <vt:lpstr>Calibri</vt:lpstr>
      <vt:lpstr>Times New Roman</vt:lpstr>
      <vt:lpstr>Calibri Light</vt:lpstr>
      <vt:lpstr>Office Theme</vt:lpstr>
      <vt:lpstr>Umjetnost i kultura između dva rata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dvukelic</cp:lastModifiedBy>
  <cp:revision>41</cp:revision>
  <dcterms:created xsi:type="dcterms:W3CDTF">2021-01-04T08:54:24Z</dcterms:created>
  <dcterms:modified xsi:type="dcterms:W3CDTF">2021-05-31T08:13:00Z</dcterms:modified>
</cp:coreProperties>
</file>